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3" r:id="rId2"/>
  </p:sldMasterIdLst>
  <p:notesMasterIdLst>
    <p:notesMasterId r:id="rId54"/>
  </p:notesMasterIdLst>
  <p:handoutMasterIdLst>
    <p:handoutMasterId r:id="rId55"/>
  </p:handoutMasterIdLst>
  <p:sldIdLst>
    <p:sldId id="320" r:id="rId3"/>
    <p:sldId id="2134807359" r:id="rId4"/>
    <p:sldId id="2134807371" r:id="rId5"/>
    <p:sldId id="2134807370" r:id="rId6"/>
    <p:sldId id="2134807367" r:id="rId7"/>
    <p:sldId id="2134807372" r:id="rId8"/>
    <p:sldId id="2134807360" r:id="rId9"/>
    <p:sldId id="2134807351" r:id="rId10"/>
    <p:sldId id="2134807363" r:id="rId11"/>
    <p:sldId id="2134807368" r:id="rId12"/>
    <p:sldId id="2134807369" r:id="rId13"/>
    <p:sldId id="2134807373" r:id="rId14"/>
    <p:sldId id="2134807374" r:id="rId15"/>
    <p:sldId id="2134807375" r:id="rId16"/>
    <p:sldId id="2134807376" r:id="rId17"/>
    <p:sldId id="2134807377" r:id="rId18"/>
    <p:sldId id="2134807378" r:id="rId19"/>
    <p:sldId id="2134807380" r:id="rId20"/>
    <p:sldId id="2134807379" r:id="rId21"/>
    <p:sldId id="2134807381" r:id="rId22"/>
    <p:sldId id="2134807384" r:id="rId23"/>
    <p:sldId id="2134807385" r:id="rId24"/>
    <p:sldId id="2134807386" r:id="rId25"/>
    <p:sldId id="2134807387" r:id="rId26"/>
    <p:sldId id="2134807392" r:id="rId27"/>
    <p:sldId id="2134807393" r:id="rId28"/>
    <p:sldId id="2134807391" r:id="rId29"/>
    <p:sldId id="2134807388" r:id="rId30"/>
    <p:sldId id="2134807390" r:id="rId31"/>
    <p:sldId id="2134807389" r:id="rId32"/>
    <p:sldId id="2134807394" r:id="rId33"/>
    <p:sldId id="2134807400" r:id="rId34"/>
    <p:sldId id="2134807411" r:id="rId35"/>
    <p:sldId id="2134807396" r:id="rId36"/>
    <p:sldId id="2134807402" r:id="rId37"/>
    <p:sldId id="2134807395" r:id="rId38"/>
    <p:sldId id="2134807398" r:id="rId39"/>
    <p:sldId id="2134807397" r:id="rId40"/>
    <p:sldId id="2134807399" r:id="rId41"/>
    <p:sldId id="2134807412" r:id="rId42"/>
    <p:sldId id="2134807401" r:id="rId43"/>
    <p:sldId id="2134807364" r:id="rId44"/>
    <p:sldId id="2134807403" r:id="rId45"/>
    <p:sldId id="2134807404" r:id="rId46"/>
    <p:sldId id="2134807405" r:id="rId47"/>
    <p:sldId id="2134807406" r:id="rId48"/>
    <p:sldId id="2134807407" r:id="rId49"/>
    <p:sldId id="2134807408" r:id="rId50"/>
    <p:sldId id="2134807409" r:id="rId51"/>
    <p:sldId id="2134807410" r:id="rId52"/>
    <p:sldId id="33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8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1"/>
    <a:srgbClr val="FF9966"/>
    <a:srgbClr val="129E01"/>
    <a:srgbClr val="FFC301"/>
    <a:srgbClr val="70AD47"/>
    <a:srgbClr val="00B0F0"/>
    <a:srgbClr val="FFC000"/>
    <a:srgbClr val="4326C4"/>
    <a:srgbClr val="567DCB"/>
    <a:srgbClr val="507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F6A74-A1F3-4ED2-A018-6558B261F822}" v="52" dt="2023-12-28T13:36:49.543"/>
    <p1510:client id="{967795DC-A88E-45F6-8730-C686498BDD00}" v="223" dt="2023-12-28T19:11:30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975" autoAdjust="0"/>
  </p:normalViewPr>
  <p:slideViewPr>
    <p:cSldViewPr snapToGrid="0" snapToObjects="1">
      <p:cViewPr varScale="1">
        <p:scale>
          <a:sx n="64" d="100"/>
          <a:sy n="64" d="100"/>
        </p:scale>
        <p:origin x="636" y="48"/>
      </p:cViewPr>
      <p:guideLst>
        <p:guide orient="horz" pos="2160"/>
        <p:guide pos="3840"/>
        <p:guide orient="horz"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622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DIRETORIA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075-454F-9984-4197AB61F6AE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075-454F-9984-4197AB61F6AE}"/>
              </c:ext>
            </c:extLst>
          </c:dPt>
          <c:dLbls>
            <c:dLbl>
              <c:idx val="0"/>
              <c:layout>
                <c:manualLayout>
                  <c:x val="-1.3739105456112765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75-454F-9984-4197AB61F6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</c:v>
                </c:pt>
                <c:pt idx="1">
                  <c:v>P</c:v>
                </c:pt>
                <c:pt idx="2">
                  <c:v>T</c:v>
                </c:pt>
                <c:pt idx="3">
                  <c:v>C</c:v>
                </c:pt>
                <c:pt idx="4">
                  <c:v>R</c:v>
                </c:pt>
                <c:pt idx="5">
                  <c:v>M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0.92</c:v>
                </c:pt>
                <c:pt idx="1">
                  <c:v>0.87</c:v>
                </c:pt>
                <c:pt idx="2">
                  <c:v>0.76</c:v>
                </c:pt>
                <c:pt idx="3">
                  <c:v>0.89</c:v>
                </c:pt>
                <c:pt idx="4">
                  <c:v>0.79</c:v>
                </c:pt>
                <c:pt idx="5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075-454F-9984-4197AB61F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000041416"/>
        <c:axId val="1000041744"/>
      </c:barChart>
      <c:catAx>
        <c:axId val="1000041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000041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DIRETORIA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4-47E3-93BB-6B47F3A76696}"/>
              </c:ext>
            </c:extLst>
          </c:dPt>
          <c:dPt>
            <c:idx val="2"/>
            <c:invertIfNegative val="0"/>
            <c:bubble3D val="0"/>
            <c:spPr>
              <a:noFill/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E4-47E3-93BB-6B47F3A76696}"/>
              </c:ext>
            </c:extLst>
          </c:dPt>
          <c:dLbls>
            <c:dLbl>
              <c:idx val="0"/>
              <c:layout>
                <c:manualLayout>
                  <c:x val="-1.3739105456112765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E4-47E3-93BB-6B47F3A76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</c:v>
                </c:pt>
                <c:pt idx="1">
                  <c:v>P</c:v>
                </c:pt>
                <c:pt idx="2">
                  <c:v>T</c:v>
                </c:pt>
                <c:pt idx="3">
                  <c:v>C</c:v>
                </c:pt>
                <c:pt idx="4">
                  <c:v>R</c:v>
                </c:pt>
                <c:pt idx="5">
                  <c:v>M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0.75</c:v>
                </c:pt>
                <c:pt idx="1">
                  <c:v>0.76</c:v>
                </c:pt>
                <c:pt idx="2">
                  <c:v>0.69</c:v>
                </c:pt>
                <c:pt idx="3">
                  <c:v>0.73</c:v>
                </c:pt>
                <c:pt idx="4">
                  <c:v>0.72</c:v>
                </c:pt>
                <c:pt idx="5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8E4-47E3-93BB-6B47F3A76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000041416"/>
        <c:axId val="1000041744"/>
      </c:barChart>
      <c:catAx>
        <c:axId val="1000041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  <c:max val="1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000041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4E9F569-F6A2-4FC6-B3F8-9C8F82EA2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AA4717-B1EE-AC1F-4392-437B71CB0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5EBB9-BC59-4E96-B185-E7BA5E69BBA4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1D8B17-A9B4-B27C-4A93-958C5FDAB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5B09A5-9C1C-762B-C52B-148FF91DB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42D3-AFEF-44CC-98A4-A9365643D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73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64C69-BB4F-4F25-B59D-50E184174C88}" type="datetimeFigureOut">
              <a:rPr lang="pt-BR" smtClean="0"/>
              <a:t>05/02/2024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F2140-193C-4BCB-89EF-A48FCFACFB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0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6.svg"/><Relationship Id="rId5" Type="http://schemas.openxmlformats.org/officeDocument/2006/relationships/image" Target="../media/image28.sv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2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5">
            <a:extLst>
              <a:ext uri="{FF2B5EF4-FFF2-40B4-BE49-F238E27FC236}">
                <a16:creationId xmlns:a16="http://schemas.microsoft.com/office/drawing/2014/main" id="{A646EBB5-2FE2-4F14-AF8B-1E62F178C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0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3B4B8BAB-87AD-0380-AACB-4D8740236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589" t="11738" r="42507" b="12723"/>
          <a:stretch/>
        </p:blipFill>
        <p:spPr>
          <a:xfrm>
            <a:off x="6747165" y="-1"/>
            <a:ext cx="5444836" cy="6858001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7DDD36AD-6D22-47F8-997E-D52B801CBE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11432A8-ACC0-6D3C-78A5-D7534BCE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694" t="10323" r="33272" b="3716"/>
          <a:stretch/>
        </p:blipFill>
        <p:spPr>
          <a:xfrm>
            <a:off x="6483927" y="0"/>
            <a:ext cx="5708073" cy="6858000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A75F962A-4BDB-4FD8-BF87-E038386A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áfico 15">
            <a:extLst>
              <a:ext uri="{FF2B5EF4-FFF2-40B4-BE49-F238E27FC236}">
                <a16:creationId xmlns:a16="http://schemas.microsoft.com/office/drawing/2014/main" id="{17FE5B21-5480-FA66-6674-CE55C16182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338109" y="6060982"/>
            <a:ext cx="535940" cy="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Picture Placeholder 4">
            <a:extLst>
              <a:ext uri="{FF2B5EF4-FFF2-40B4-BE49-F238E27FC236}">
                <a16:creationId xmlns:a16="http://schemas.microsoft.com/office/drawing/2014/main" id="{5ABFB82E-7695-9B8B-8E5A-ABC91764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66999" y="0"/>
            <a:ext cx="9525001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1" y="0"/>
            <a:ext cx="26669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FD56D5AD-E5DB-259E-B01A-D11C09A81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1" y="0"/>
            <a:ext cx="4006516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EC1E862-C289-4E8A-99E5-708D08272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286" r="61458" b="6583"/>
          <a:stretch/>
        </p:blipFill>
        <p:spPr>
          <a:xfrm>
            <a:off x="11219380" y="-1"/>
            <a:ext cx="972619" cy="1876927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55DE2497-B056-4230-AAAD-EA234E614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7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áfico 15">
            <a:extLst>
              <a:ext uri="{FF2B5EF4-FFF2-40B4-BE49-F238E27FC236}">
                <a16:creationId xmlns:a16="http://schemas.microsoft.com/office/drawing/2014/main" id="{3F23E8F2-8042-48C4-AAE9-7486C249A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92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ECD1C2D-5D31-A50A-FC69-A6C999334448}"/>
              </a:ext>
            </a:extLst>
          </p:cNvPr>
          <p:cNvGrpSpPr/>
          <p:nvPr userDrawn="1"/>
        </p:nvGrpSpPr>
        <p:grpSpPr>
          <a:xfrm>
            <a:off x="8716648" y="4876800"/>
            <a:ext cx="3475352" cy="1981200"/>
            <a:chOff x="8316900" y="4648915"/>
            <a:chExt cx="3875099" cy="2209085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C46E237E-34D0-6BB0-812A-B7F1969D0CEF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5ED15FE-1049-030B-277B-CBAB5FF6534F}"/>
                </a:ext>
              </a:extLst>
            </p:cNvPr>
            <p:cNvSpPr/>
            <p:nvPr/>
          </p:nvSpPr>
          <p:spPr>
            <a:xfrm>
              <a:off x="11214758" y="4648915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703619D-15DF-C1EC-634D-3FE6C5226BA6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9" name="Gráfico 15">
            <a:extLst>
              <a:ext uri="{FF2B5EF4-FFF2-40B4-BE49-F238E27FC236}">
                <a16:creationId xmlns:a16="http://schemas.microsoft.com/office/drawing/2014/main" id="{3367433D-8B72-4235-8F34-73426E5FB5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áfico 15">
            <a:extLst>
              <a:ext uri="{FF2B5EF4-FFF2-40B4-BE49-F238E27FC236}">
                <a16:creationId xmlns:a16="http://schemas.microsoft.com/office/drawing/2014/main" id="{889337BE-941A-488D-A141-CB4CAB8A9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84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0"/>
            <a:ext cx="1156788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4B4523-912F-DA04-C228-64D73D05E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638" t="7349" b="7349"/>
          <a:stretch/>
        </p:blipFill>
        <p:spPr>
          <a:xfrm>
            <a:off x="0" y="0"/>
            <a:ext cx="2040825" cy="68580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595F2C1B-1E97-329C-254C-61967EE1E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2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27499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C1D6F7E-A32D-1441-66AD-BD74DFA12B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49" r="26651" b="7349"/>
          <a:stretch/>
        </p:blipFill>
        <p:spPr>
          <a:xfrm>
            <a:off x="8892035" y="0"/>
            <a:ext cx="3299966" cy="6858000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78ED2E55-9CB7-487A-A788-6FD36B2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957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áfico 44">
            <a:extLst>
              <a:ext uri="{FF2B5EF4-FFF2-40B4-BE49-F238E27FC236}">
                <a16:creationId xmlns:a16="http://schemas.microsoft.com/office/drawing/2014/main" id="{D91702CF-0AB9-1877-2552-176082FFF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518" b="50000"/>
          <a:stretch/>
        </p:blipFill>
        <p:spPr>
          <a:xfrm>
            <a:off x="10044308" y="5305040"/>
            <a:ext cx="2147692" cy="155296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7C0B9ED-8897-2EE3-0B2A-98DF542B932F}"/>
              </a:ext>
            </a:extLst>
          </p:cNvPr>
          <p:cNvSpPr/>
          <p:nvPr userDrawn="1"/>
        </p:nvSpPr>
        <p:spPr>
          <a:xfrm>
            <a:off x="0" y="0"/>
            <a:ext cx="914400" cy="120015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4B83F6AD-4429-02BF-003C-B745BA918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7344" r="54375"/>
          <a:stretch/>
        </p:blipFill>
        <p:spPr>
          <a:xfrm>
            <a:off x="6629400" y="0"/>
            <a:ext cx="5562600" cy="2056484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59EB638-73B0-9F01-F2E1-517152D89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7747" t="21971" r="-2805"/>
          <a:stretch/>
        </p:blipFill>
        <p:spPr>
          <a:xfrm>
            <a:off x="0" y="0"/>
            <a:ext cx="5276850" cy="3341093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D080CF80-0DEF-2F25-0E86-F9C824B77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653" b="42531"/>
          <a:stretch/>
        </p:blipFill>
        <p:spPr>
          <a:xfrm>
            <a:off x="0" y="4111750"/>
            <a:ext cx="7372350" cy="2746250"/>
          </a:xfrm>
          <a:prstGeom prst="rect">
            <a:avLst/>
          </a:prstGeom>
        </p:spPr>
      </p:pic>
      <p:pic>
        <p:nvPicPr>
          <p:cNvPr id="8" name="Gráfico 15">
            <a:extLst>
              <a:ext uri="{FF2B5EF4-FFF2-40B4-BE49-F238E27FC236}">
                <a16:creationId xmlns:a16="http://schemas.microsoft.com/office/drawing/2014/main" id="{65ED025E-F56D-4C66-B5A6-B58CD88C8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áfico 44">
            <a:extLst>
              <a:ext uri="{FF2B5EF4-FFF2-40B4-BE49-F238E27FC236}">
                <a16:creationId xmlns:a16="http://schemas.microsoft.com/office/drawing/2014/main" id="{D91702CF-0AB9-1877-2552-176082FFF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518" b="50000"/>
          <a:stretch/>
        </p:blipFill>
        <p:spPr>
          <a:xfrm>
            <a:off x="10044308" y="5305040"/>
            <a:ext cx="2147692" cy="155296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7C0B9ED-8897-2EE3-0B2A-98DF542B932F}"/>
              </a:ext>
            </a:extLst>
          </p:cNvPr>
          <p:cNvSpPr/>
          <p:nvPr userDrawn="1"/>
        </p:nvSpPr>
        <p:spPr>
          <a:xfrm>
            <a:off x="0" y="0"/>
            <a:ext cx="914400" cy="120015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4B83F6AD-4429-02BF-003C-B745BA918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7344" r="54375"/>
          <a:stretch/>
        </p:blipFill>
        <p:spPr>
          <a:xfrm>
            <a:off x="6629400" y="0"/>
            <a:ext cx="5562600" cy="2056484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59EB638-73B0-9F01-F2E1-517152D89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7747" t="21971" r="-2805"/>
          <a:stretch/>
        </p:blipFill>
        <p:spPr>
          <a:xfrm>
            <a:off x="0" y="0"/>
            <a:ext cx="5276850" cy="3341093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D080CF80-0DEF-2F25-0E86-F9C824B77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653" b="42531"/>
          <a:stretch/>
        </p:blipFill>
        <p:spPr>
          <a:xfrm>
            <a:off x="0" y="4111750"/>
            <a:ext cx="7372350" cy="2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15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304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E5E3F7A-76EC-D948-941E-0160B0922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803" t="12132" r="8269" b="26195"/>
          <a:stretch/>
        </p:blipFill>
        <p:spPr>
          <a:xfrm>
            <a:off x="1" y="1988457"/>
            <a:ext cx="2960913" cy="4869543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033F3963-72E8-47CC-982F-466C9854A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90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00" y="0"/>
            <a:ext cx="41147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234A7D1-F6E5-8C4A-9EF0-6ED97B8513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0853" y="4361846"/>
            <a:ext cx="2002414" cy="146745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3056E4-535F-9142-8656-FD61FFAFE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06168" y="4361846"/>
            <a:ext cx="2002415" cy="146745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DD6842-8155-206D-7DE8-CB8A5E11F410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56A6B08-A8D8-6C11-B2A1-E5D6A5184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828431" y="0"/>
            <a:ext cx="1363568" cy="4673600"/>
          </a:xfrm>
          <a:prstGeom prst="rect">
            <a:avLst/>
          </a:prstGeom>
        </p:spPr>
      </p:pic>
      <p:pic>
        <p:nvPicPr>
          <p:cNvPr id="8" name="Gráfico 15">
            <a:extLst>
              <a:ext uri="{FF2B5EF4-FFF2-40B4-BE49-F238E27FC236}">
                <a16:creationId xmlns:a16="http://schemas.microsoft.com/office/drawing/2014/main" id="{CB460CD7-F4B5-4540-9DE3-AA415B55F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97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332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Rectangle 32">
            <a:extLst>
              <a:ext uri="{FF2B5EF4-FFF2-40B4-BE49-F238E27FC236}">
                <a16:creationId xmlns:a16="http://schemas.microsoft.com/office/drawing/2014/main" id="{FB06D891-5258-3338-5402-B405D9B65664}"/>
              </a:ext>
            </a:extLst>
          </p:cNvPr>
          <p:cNvSpPr/>
          <p:nvPr userDrawn="1"/>
        </p:nvSpPr>
        <p:spPr>
          <a:xfrm>
            <a:off x="0" y="1763542"/>
            <a:ext cx="4727171" cy="5094458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1F881D7-D2EC-0B4C-F8BC-3C6DBCE8D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649" b="70357"/>
          <a:stretch/>
        </p:blipFill>
        <p:spPr>
          <a:xfrm>
            <a:off x="2643140" y="4992916"/>
            <a:ext cx="9548860" cy="1879598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5D78EBAD-8C21-3E68-2198-0A2F5C22C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0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00" y="0"/>
            <a:ext cx="3657595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DC4D49-62FD-0343-A87A-8E1134CD5D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93998" y="1028701"/>
            <a:ext cx="3428992" cy="480059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86ECB29-79DB-4A96-08CE-3D1A76C97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286" r="61458" b="6583"/>
          <a:stretch/>
        </p:blipFill>
        <p:spPr>
          <a:xfrm>
            <a:off x="10898812" y="-1"/>
            <a:ext cx="1293188" cy="249555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38141866-B86A-4B59-B273-24262300DCC2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áfico 15">
            <a:extLst>
              <a:ext uri="{FF2B5EF4-FFF2-40B4-BE49-F238E27FC236}">
                <a16:creationId xmlns:a16="http://schemas.microsoft.com/office/drawing/2014/main" id="{E7980C05-EB79-4716-A2C0-B0E1E9CFD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66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DC4D49-62FD-0343-A87A-8E1134CD5D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1904" y="0"/>
            <a:ext cx="35300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1F8F886-C103-FDD4-B9C6-F35006180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992" r="27894"/>
          <a:stretch/>
        </p:blipFill>
        <p:spPr>
          <a:xfrm rot="16200000">
            <a:off x="-417718" y="417719"/>
            <a:ext cx="2892838" cy="2057400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4B4A342C-C8BC-4273-9326-BBC425A3E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6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89500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179BD4F8-D7F7-4AF2-E432-3131FBCBA7E8}"/>
              </a:ext>
            </a:extLst>
          </p:cNvPr>
          <p:cNvSpPr/>
          <p:nvPr userDrawn="1"/>
        </p:nvSpPr>
        <p:spPr>
          <a:xfrm>
            <a:off x="0" y="3937179"/>
            <a:ext cx="733143" cy="2921393"/>
          </a:xfrm>
          <a:custGeom>
            <a:avLst/>
            <a:gdLst>
              <a:gd name="connsiteX0" fmla="*/ 730973 w 733143"/>
              <a:gd name="connsiteY0" fmla="*/ 971380 h 2921393"/>
              <a:gd name="connsiteX1" fmla="*/ 704906 w 733143"/>
              <a:gd name="connsiteY1" fmla="*/ 1057710 h 2921393"/>
              <a:gd name="connsiteX2" fmla="*/ 634778 w 733143"/>
              <a:gd name="connsiteY2" fmla="*/ 1403664 h 2921393"/>
              <a:gd name="connsiteX3" fmla="*/ 580865 w 733143"/>
              <a:gd name="connsiteY3" fmla="*/ 1734221 h 2921393"/>
              <a:gd name="connsiteX4" fmla="*/ 590306 w 733143"/>
              <a:gd name="connsiteY4" fmla="*/ 2058482 h 2921393"/>
              <a:gd name="connsiteX5" fmla="*/ 557124 w 733143"/>
              <a:gd name="connsiteY5" fmla="*/ 2346861 h 2921393"/>
              <a:gd name="connsiteX6" fmla="*/ 443277 w 733143"/>
              <a:gd name="connsiteY6" fmla="*/ 2734675 h 2921393"/>
              <a:gd name="connsiteX7" fmla="*/ 431509 w 733143"/>
              <a:gd name="connsiteY7" fmla="*/ 2780734 h 2921393"/>
              <a:gd name="connsiteX8" fmla="*/ 420562 w 733143"/>
              <a:gd name="connsiteY8" fmla="*/ 2826985 h 2921393"/>
              <a:gd name="connsiteX9" fmla="*/ 420357 w 733143"/>
              <a:gd name="connsiteY9" fmla="*/ 2827748 h 2921393"/>
              <a:gd name="connsiteX10" fmla="*/ 410095 w 733143"/>
              <a:gd name="connsiteY10" fmla="*/ 2873362 h 2921393"/>
              <a:gd name="connsiteX11" fmla="*/ 399558 w 733143"/>
              <a:gd name="connsiteY11" fmla="*/ 2921393 h 2921393"/>
              <a:gd name="connsiteX12" fmla="*/ 0 w 733143"/>
              <a:gd name="connsiteY12" fmla="*/ 2921393 h 2921393"/>
              <a:gd name="connsiteX13" fmla="*/ 0 w 733143"/>
              <a:gd name="connsiteY13" fmla="*/ 699732 h 2921393"/>
              <a:gd name="connsiteX14" fmla="*/ 38519 w 733143"/>
              <a:gd name="connsiteY14" fmla="*/ 638150 h 2921393"/>
              <a:gd name="connsiteX15" fmla="*/ 224273 w 733143"/>
              <a:gd name="connsiteY15" fmla="*/ 401492 h 2921393"/>
              <a:gd name="connsiteX16" fmla="*/ 357071 w 733143"/>
              <a:gd name="connsiteY16" fmla="*/ 280173 h 2921393"/>
              <a:gd name="connsiteX17" fmla="*/ 441772 w 733143"/>
              <a:gd name="connsiteY17" fmla="*/ 193653 h 2921393"/>
              <a:gd name="connsiteX18" fmla="*/ 525310 w 733143"/>
              <a:gd name="connsiteY18" fmla="*/ 129653 h 2921393"/>
              <a:gd name="connsiteX19" fmla="*/ 691906 w 733143"/>
              <a:gd name="connsiteY19" fmla="*/ 0 h 2921393"/>
              <a:gd name="connsiteX20" fmla="*/ 707779 w 733143"/>
              <a:gd name="connsiteY20" fmla="*/ 356196 h 2921393"/>
              <a:gd name="connsiteX21" fmla="*/ 731110 w 733143"/>
              <a:gd name="connsiteY21" fmla="*/ 597498 h 2921393"/>
              <a:gd name="connsiteX22" fmla="*/ 732409 w 733143"/>
              <a:gd name="connsiteY22" fmla="*/ 727406 h 2921393"/>
              <a:gd name="connsiteX23" fmla="*/ 730973 w 733143"/>
              <a:gd name="connsiteY23" fmla="*/ 971380 h 29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3143" h="2921393">
                <a:moveTo>
                  <a:pt x="730973" y="971380"/>
                </a:moveTo>
                <a:cubicBezTo>
                  <a:pt x="729673" y="1000454"/>
                  <a:pt x="711132" y="1028382"/>
                  <a:pt x="704906" y="1057710"/>
                </a:cubicBezTo>
                <a:cubicBezTo>
                  <a:pt x="680412" y="1172858"/>
                  <a:pt x="656329" y="1288070"/>
                  <a:pt x="634778" y="1403664"/>
                </a:cubicBezTo>
                <a:cubicBezTo>
                  <a:pt x="614252" y="1513531"/>
                  <a:pt x="588185" y="1623399"/>
                  <a:pt x="580865" y="1734221"/>
                </a:cubicBezTo>
                <a:cubicBezTo>
                  <a:pt x="573818" y="1841736"/>
                  <a:pt x="593248" y="1950522"/>
                  <a:pt x="590306" y="2058482"/>
                </a:cubicBezTo>
                <a:cubicBezTo>
                  <a:pt x="587638" y="2154926"/>
                  <a:pt x="579017" y="2252834"/>
                  <a:pt x="557124" y="2346861"/>
                </a:cubicBezTo>
                <a:cubicBezTo>
                  <a:pt x="526678" y="2477596"/>
                  <a:pt x="477965" y="2604641"/>
                  <a:pt x="443277" y="2734675"/>
                </a:cubicBezTo>
                <a:cubicBezTo>
                  <a:pt x="439172" y="2750007"/>
                  <a:pt x="435272" y="2765339"/>
                  <a:pt x="431509" y="2780734"/>
                </a:cubicBezTo>
                <a:cubicBezTo>
                  <a:pt x="427746" y="2796130"/>
                  <a:pt x="424052" y="2811589"/>
                  <a:pt x="420562" y="2826985"/>
                </a:cubicBezTo>
                <a:cubicBezTo>
                  <a:pt x="420494" y="2827239"/>
                  <a:pt x="420426" y="2827493"/>
                  <a:pt x="420357" y="2827748"/>
                </a:cubicBezTo>
                <a:cubicBezTo>
                  <a:pt x="416868" y="2842953"/>
                  <a:pt x="413447" y="2858158"/>
                  <a:pt x="410095" y="2873362"/>
                </a:cubicBezTo>
                <a:cubicBezTo>
                  <a:pt x="406537" y="2889331"/>
                  <a:pt x="403048" y="2905362"/>
                  <a:pt x="399558" y="2921393"/>
                </a:cubicBezTo>
                <a:lnTo>
                  <a:pt x="0" y="2921393"/>
                </a:lnTo>
                <a:lnTo>
                  <a:pt x="0" y="699732"/>
                </a:lnTo>
                <a:cubicBezTo>
                  <a:pt x="12520" y="678993"/>
                  <a:pt x="25314" y="658444"/>
                  <a:pt x="38519" y="638150"/>
                </a:cubicBezTo>
                <a:cubicBezTo>
                  <a:pt x="92706" y="554811"/>
                  <a:pt x="158250" y="477388"/>
                  <a:pt x="224273" y="401492"/>
                </a:cubicBezTo>
                <a:cubicBezTo>
                  <a:pt x="263065" y="356959"/>
                  <a:pt x="313421" y="321270"/>
                  <a:pt x="357071" y="280173"/>
                </a:cubicBezTo>
                <a:cubicBezTo>
                  <a:pt x="386491" y="252435"/>
                  <a:pt x="411805" y="220881"/>
                  <a:pt x="441772" y="193653"/>
                </a:cubicBezTo>
                <a:cubicBezTo>
                  <a:pt x="467497" y="170305"/>
                  <a:pt x="496301" y="149629"/>
                  <a:pt x="525310" y="129653"/>
                </a:cubicBezTo>
                <a:cubicBezTo>
                  <a:pt x="583875" y="89256"/>
                  <a:pt x="639909" y="47332"/>
                  <a:pt x="691906" y="0"/>
                </a:cubicBezTo>
                <a:cubicBezTo>
                  <a:pt x="696969" y="118711"/>
                  <a:pt x="702169" y="237485"/>
                  <a:pt x="707779" y="356196"/>
                </a:cubicBezTo>
                <a:cubicBezTo>
                  <a:pt x="711611" y="436800"/>
                  <a:pt x="724815" y="516958"/>
                  <a:pt x="731110" y="597498"/>
                </a:cubicBezTo>
                <a:cubicBezTo>
                  <a:pt x="734462" y="640631"/>
                  <a:pt x="732341" y="684082"/>
                  <a:pt x="732409" y="727406"/>
                </a:cubicBezTo>
                <a:cubicBezTo>
                  <a:pt x="732478" y="808773"/>
                  <a:pt x="734736" y="890204"/>
                  <a:pt x="730973" y="971380"/>
                </a:cubicBezTo>
                <a:close/>
              </a:path>
            </a:pathLst>
          </a:custGeom>
          <a:solidFill>
            <a:srgbClr val="39B54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781C2DE4-082D-89E2-FB73-C363E059A9C0}"/>
              </a:ext>
            </a:extLst>
          </p:cNvPr>
          <p:cNvSpPr/>
          <p:nvPr userDrawn="1"/>
        </p:nvSpPr>
        <p:spPr>
          <a:xfrm>
            <a:off x="6317604" y="5602756"/>
            <a:ext cx="1498913" cy="1255815"/>
          </a:xfrm>
          <a:custGeom>
            <a:avLst/>
            <a:gdLst>
              <a:gd name="connsiteX0" fmla="*/ 1490201 w 1498913"/>
              <a:gd name="connsiteY0" fmla="*/ 1033217 h 1255815"/>
              <a:gd name="connsiteX1" fmla="*/ 1485960 w 1498913"/>
              <a:gd name="connsiteY1" fmla="*/ 1255815 h 1255815"/>
              <a:gd name="connsiteX2" fmla="*/ 0 w 1498913"/>
              <a:gd name="connsiteY2" fmla="*/ 1255815 h 1255815"/>
              <a:gd name="connsiteX3" fmla="*/ 169128 w 1498913"/>
              <a:gd name="connsiteY3" fmla="*/ 935627 h 1255815"/>
              <a:gd name="connsiteX4" fmla="*/ 427404 w 1498913"/>
              <a:gd name="connsiteY4" fmla="*/ 495774 h 1255815"/>
              <a:gd name="connsiteX5" fmla="*/ 773459 w 1498913"/>
              <a:gd name="connsiteY5" fmla="*/ 94981 h 1255815"/>
              <a:gd name="connsiteX6" fmla="*/ 888675 w 1498913"/>
              <a:gd name="connsiteY6" fmla="*/ 0 h 1255815"/>
              <a:gd name="connsiteX7" fmla="*/ 1025099 w 1498913"/>
              <a:gd name="connsiteY7" fmla="*/ 110377 h 1255815"/>
              <a:gd name="connsiteX8" fmla="*/ 1209895 w 1498913"/>
              <a:gd name="connsiteY8" fmla="*/ 295505 h 1255815"/>
              <a:gd name="connsiteX9" fmla="*/ 1297538 w 1498913"/>
              <a:gd name="connsiteY9" fmla="*/ 441698 h 1255815"/>
              <a:gd name="connsiteX10" fmla="*/ 1427873 w 1498913"/>
              <a:gd name="connsiteY10" fmla="*/ 708321 h 1255815"/>
              <a:gd name="connsiteX11" fmla="*/ 1495470 w 1498913"/>
              <a:gd name="connsiteY11" fmla="*/ 885560 h 1255815"/>
              <a:gd name="connsiteX12" fmla="*/ 1490201 w 1498913"/>
              <a:gd name="connsiteY12" fmla="*/ 1033217 h 125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913" h="1255815">
                <a:moveTo>
                  <a:pt x="1490201" y="1033217"/>
                </a:moveTo>
                <a:cubicBezTo>
                  <a:pt x="1487875" y="1107332"/>
                  <a:pt x="1488491" y="1181701"/>
                  <a:pt x="1485960" y="1255815"/>
                </a:cubicBezTo>
                <a:lnTo>
                  <a:pt x="0" y="1255815"/>
                </a:lnTo>
                <a:cubicBezTo>
                  <a:pt x="53366" y="1147984"/>
                  <a:pt x="112820" y="1042060"/>
                  <a:pt x="169128" y="935627"/>
                </a:cubicBezTo>
                <a:cubicBezTo>
                  <a:pt x="248355" y="785744"/>
                  <a:pt x="328062" y="634270"/>
                  <a:pt x="427404" y="495774"/>
                </a:cubicBezTo>
                <a:cubicBezTo>
                  <a:pt x="529278" y="353906"/>
                  <a:pt x="627252" y="207585"/>
                  <a:pt x="773459" y="94981"/>
                </a:cubicBezTo>
                <a:cubicBezTo>
                  <a:pt x="812936" y="64572"/>
                  <a:pt x="851182" y="32700"/>
                  <a:pt x="888675" y="0"/>
                </a:cubicBezTo>
                <a:cubicBezTo>
                  <a:pt x="933078" y="38171"/>
                  <a:pt x="977207" y="76659"/>
                  <a:pt x="1025099" y="110377"/>
                </a:cubicBezTo>
                <a:cubicBezTo>
                  <a:pt x="1099538" y="162861"/>
                  <a:pt x="1157487" y="226734"/>
                  <a:pt x="1209895" y="295505"/>
                </a:cubicBezTo>
                <a:cubicBezTo>
                  <a:pt x="1244446" y="340801"/>
                  <a:pt x="1259156" y="400411"/>
                  <a:pt x="1297538" y="441698"/>
                </a:cubicBezTo>
                <a:cubicBezTo>
                  <a:pt x="1369924" y="519567"/>
                  <a:pt x="1365819" y="625999"/>
                  <a:pt x="1427873" y="708321"/>
                </a:cubicBezTo>
                <a:cubicBezTo>
                  <a:pt x="1465366" y="758006"/>
                  <a:pt x="1483018" y="824232"/>
                  <a:pt x="1495470" y="885560"/>
                </a:cubicBezTo>
                <a:cubicBezTo>
                  <a:pt x="1505048" y="932765"/>
                  <a:pt x="1491776" y="983849"/>
                  <a:pt x="1490201" y="1033217"/>
                </a:cubicBezTo>
                <a:close/>
              </a:path>
            </a:pathLst>
          </a:custGeom>
          <a:solidFill>
            <a:srgbClr val="F68B1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F00DAA8-292F-FC77-DC22-F8E64C0DF8B3}"/>
              </a:ext>
            </a:extLst>
          </p:cNvPr>
          <p:cNvSpPr/>
          <p:nvPr userDrawn="1"/>
        </p:nvSpPr>
        <p:spPr>
          <a:xfrm>
            <a:off x="399558" y="3564921"/>
            <a:ext cx="6806721" cy="3293651"/>
          </a:xfrm>
          <a:custGeom>
            <a:avLst/>
            <a:gdLst>
              <a:gd name="connsiteX0" fmla="*/ 6806722 w 6806721"/>
              <a:gd name="connsiteY0" fmla="*/ 2037836 h 3293651"/>
              <a:gd name="connsiteX1" fmla="*/ 6691506 w 6806721"/>
              <a:gd name="connsiteY1" fmla="*/ 2132817 h 3293651"/>
              <a:gd name="connsiteX2" fmla="*/ 6345450 w 6806721"/>
              <a:gd name="connsiteY2" fmla="*/ 2533609 h 3293651"/>
              <a:gd name="connsiteX3" fmla="*/ 6087174 w 6806721"/>
              <a:gd name="connsiteY3" fmla="*/ 2973463 h 3293651"/>
              <a:gd name="connsiteX4" fmla="*/ 5918046 w 6806721"/>
              <a:gd name="connsiteY4" fmla="*/ 3293651 h 3293651"/>
              <a:gd name="connsiteX5" fmla="*/ 0 w 6806721"/>
              <a:gd name="connsiteY5" fmla="*/ 3293651 h 3293651"/>
              <a:gd name="connsiteX6" fmla="*/ 10536 w 6806721"/>
              <a:gd name="connsiteY6" fmla="*/ 3245620 h 3293651"/>
              <a:gd name="connsiteX7" fmla="*/ 20799 w 6806721"/>
              <a:gd name="connsiteY7" fmla="*/ 3200006 h 3293651"/>
              <a:gd name="connsiteX8" fmla="*/ 21004 w 6806721"/>
              <a:gd name="connsiteY8" fmla="*/ 3199243 h 3293651"/>
              <a:gd name="connsiteX9" fmla="*/ 31951 w 6806721"/>
              <a:gd name="connsiteY9" fmla="*/ 3152992 h 3293651"/>
              <a:gd name="connsiteX10" fmla="*/ 43719 w 6806721"/>
              <a:gd name="connsiteY10" fmla="*/ 3106933 h 3293651"/>
              <a:gd name="connsiteX11" fmla="*/ 157566 w 6806721"/>
              <a:gd name="connsiteY11" fmla="*/ 2719119 h 3293651"/>
              <a:gd name="connsiteX12" fmla="*/ 190748 w 6806721"/>
              <a:gd name="connsiteY12" fmla="*/ 2430740 h 3293651"/>
              <a:gd name="connsiteX13" fmla="*/ 181306 w 6806721"/>
              <a:gd name="connsiteY13" fmla="*/ 2106479 h 3293651"/>
              <a:gd name="connsiteX14" fmla="*/ 235219 w 6806721"/>
              <a:gd name="connsiteY14" fmla="*/ 1775921 h 3293651"/>
              <a:gd name="connsiteX15" fmla="*/ 305347 w 6806721"/>
              <a:gd name="connsiteY15" fmla="*/ 1429968 h 3293651"/>
              <a:gd name="connsiteX16" fmla="*/ 331414 w 6806721"/>
              <a:gd name="connsiteY16" fmla="*/ 1343638 h 3293651"/>
              <a:gd name="connsiteX17" fmla="*/ 332851 w 6806721"/>
              <a:gd name="connsiteY17" fmla="*/ 1099664 h 3293651"/>
              <a:gd name="connsiteX18" fmla="*/ 331551 w 6806721"/>
              <a:gd name="connsiteY18" fmla="*/ 969756 h 3293651"/>
              <a:gd name="connsiteX19" fmla="*/ 308221 w 6806721"/>
              <a:gd name="connsiteY19" fmla="*/ 728454 h 3293651"/>
              <a:gd name="connsiteX20" fmla="*/ 292348 w 6806721"/>
              <a:gd name="connsiteY20" fmla="*/ 372258 h 3293651"/>
              <a:gd name="connsiteX21" fmla="*/ 353308 w 6806721"/>
              <a:gd name="connsiteY21" fmla="*/ 311948 h 3293651"/>
              <a:gd name="connsiteX22" fmla="*/ 622599 w 6806721"/>
              <a:gd name="connsiteY22" fmla="*/ 79298 h 3293651"/>
              <a:gd name="connsiteX23" fmla="*/ 893191 w 6806721"/>
              <a:gd name="connsiteY23" fmla="*/ 3656 h 3293651"/>
              <a:gd name="connsiteX24" fmla="*/ 1059993 w 6806721"/>
              <a:gd name="connsiteY24" fmla="*/ 30 h 3293651"/>
              <a:gd name="connsiteX25" fmla="*/ 1309032 w 6806721"/>
              <a:gd name="connsiteY25" fmla="*/ 108816 h 3293651"/>
              <a:gd name="connsiteX26" fmla="*/ 1462287 w 6806721"/>
              <a:gd name="connsiteY26" fmla="*/ 280139 h 3293651"/>
              <a:gd name="connsiteX27" fmla="*/ 1477955 w 6806721"/>
              <a:gd name="connsiteY27" fmla="*/ 315447 h 3293651"/>
              <a:gd name="connsiteX28" fmla="*/ 1509017 w 6806721"/>
              <a:gd name="connsiteY28" fmla="*/ 389498 h 3293651"/>
              <a:gd name="connsiteX29" fmla="*/ 1515995 w 6806721"/>
              <a:gd name="connsiteY29" fmla="*/ 400886 h 3293651"/>
              <a:gd name="connsiteX30" fmla="*/ 1550957 w 6806721"/>
              <a:gd name="connsiteY30" fmla="*/ 672661 h 3293651"/>
              <a:gd name="connsiteX31" fmla="*/ 1528652 w 6806721"/>
              <a:gd name="connsiteY31" fmla="*/ 887562 h 3293651"/>
              <a:gd name="connsiteX32" fmla="*/ 1506348 w 6806721"/>
              <a:gd name="connsiteY32" fmla="*/ 956842 h 3293651"/>
              <a:gd name="connsiteX33" fmla="*/ 1404543 w 6806721"/>
              <a:gd name="connsiteY33" fmla="*/ 1246939 h 3293651"/>
              <a:gd name="connsiteX34" fmla="*/ 1332978 w 6806721"/>
              <a:gd name="connsiteY34" fmla="*/ 1439065 h 3293651"/>
              <a:gd name="connsiteX35" fmla="*/ 1281186 w 6806721"/>
              <a:gd name="connsiteY35" fmla="*/ 1758872 h 3293651"/>
              <a:gd name="connsiteX36" fmla="*/ 1325316 w 6806721"/>
              <a:gd name="connsiteY36" fmla="*/ 2023268 h 3293651"/>
              <a:gd name="connsiteX37" fmla="*/ 1379160 w 6806721"/>
              <a:gd name="connsiteY37" fmla="*/ 2122575 h 3293651"/>
              <a:gd name="connsiteX38" fmla="*/ 1386823 w 6806721"/>
              <a:gd name="connsiteY38" fmla="*/ 2142551 h 3293651"/>
              <a:gd name="connsiteX39" fmla="*/ 1425410 w 6806721"/>
              <a:gd name="connsiteY39" fmla="*/ 2236069 h 3293651"/>
              <a:gd name="connsiteX40" fmla="*/ 1454214 w 6806721"/>
              <a:gd name="connsiteY40" fmla="*/ 2302104 h 3293651"/>
              <a:gd name="connsiteX41" fmla="*/ 1584071 w 6806721"/>
              <a:gd name="connsiteY41" fmla="*/ 2427940 h 3293651"/>
              <a:gd name="connsiteX42" fmla="*/ 1835847 w 6806721"/>
              <a:gd name="connsiteY42" fmla="*/ 2600981 h 3293651"/>
              <a:gd name="connsiteX43" fmla="*/ 1954894 w 6806721"/>
              <a:gd name="connsiteY43" fmla="*/ 2633999 h 3293651"/>
              <a:gd name="connsiteX44" fmla="*/ 2265783 w 6806721"/>
              <a:gd name="connsiteY44" fmla="*/ 2697871 h 3293651"/>
              <a:gd name="connsiteX45" fmla="*/ 2458925 w 6806721"/>
              <a:gd name="connsiteY45" fmla="*/ 2689855 h 3293651"/>
              <a:gd name="connsiteX46" fmla="*/ 2731980 w 6806721"/>
              <a:gd name="connsiteY46" fmla="*/ 2681203 h 3293651"/>
              <a:gd name="connsiteX47" fmla="*/ 2995045 w 6806721"/>
              <a:gd name="connsiteY47" fmla="*/ 2614722 h 3293651"/>
              <a:gd name="connsiteX48" fmla="*/ 3064557 w 6806721"/>
              <a:gd name="connsiteY48" fmla="*/ 2600218 h 3293651"/>
              <a:gd name="connsiteX49" fmla="*/ 3347737 w 6806721"/>
              <a:gd name="connsiteY49" fmla="*/ 2539971 h 3293651"/>
              <a:gd name="connsiteX50" fmla="*/ 3586104 w 6806721"/>
              <a:gd name="connsiteY50" fmla="*/ 2465538 h 3293651"/>
              <a:gd name="connsiteX51" fmla="*/ 3763168 w 6806721"/>
              <a:gd name="connsiteY51" fmla="*/ 2413054 h 3293651"/>
              <a:gd name="connsiteX52" fmla="*/ 4039370 w 6806721"/>
              <a:gd name="connsiteY52" fmla="*/ 2313174 h 3293651"/>
              <a:gd name="connsiteX53" fmla="*/ 4221566 w 6806721"/>
              <a:gd name="connsiteY53" fmla="*/ 2249174 h 3293651"/>
              <a:gd name="connsiteX54" fmla="*/ 4424629 w 6806721"/>
              <a:gd name="connsiteY54" fmla="*/ 2144396 h 3293651"/>
              <a:gd name="connsiteX55" fmla="*/ 4498520 w 6806721"/>
              <a:gd name="connsiteY55" fmla="*/ 2113859 h 3293651"/>
              <a:gd name="connsiteX56" fmla="*/ 4519798 w 6806721"/>
              <a:gd name="connsiteY56" fmla="*/ 2107816 h 3293651"/>
              <a:gd name="connsiteX57" fmla="*/ 4805783 w 6806721"/>
              <a:gd name="connsiteY57" fmla="*/ 1961940 h 3293651"/>
              <a:gd name="connsiteX58" fmla="*/ 5122351 w 6806721"/>
              <a:gd name="connsiteY58" fmla="*/ 1840430 h 3293651"/>
              <a:gd name="connsiteX59" fmla="*/ 5556734 w 6806721"/>
              <a:gd name="connsiteY59" fmla="*/ 1749711 h 3293651"/>
              <a:gd name="connsiteX60" fmla="*/ 5686590 w 6806721"/>
              <a:gd name="connsiteY60" fmla="*/ 1719301 h 3293651"/>
              <a:gd name="connsiteX61" fmla="*/ 6110778 w 6806721"/>
              <a:gd name="connsiteY61" fmla="*/ 1722546 h 3293651"/>
              <a:gd name="connsiteX62" fmla="*/ 6318083 w 6806721"/>
              <a:gd name="connsiteY62" fmla="*/ 1761671 h 3293651"/>
              <a:gd name="connsiteX63" fmla="*/ 6669134 w 6806721"/>
              <a:gd name="connsiteY63" fmla="*/ 1929686 h 3293651"/>
              <a:gd name="connsiteX64" fmla="*/ 6806722 w 6806721"/>
              <a:gd name="connsiteY64" fmla="*/ 2037836 h 329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806721" h="3293651">
                <a:moveTo>
                  <a:pt x="6806722" y="2037836"/>
                </a:moveTo>
                <a:cubicBezTo>
                  <a:pt x="6769229" y="2070535"/>
                  <a:pt x="6730983" y="2102408"/>
                  <a:pt x="6691506" y="2132817"/>
                </a:cubicBezTo>
                <a:cubicBezTo>
                  <a:pt x="6545298" y="2245421"/>
                  <a:pt x="6447324" y="2391742"/>
                  <a:pt x="6345450" y="2533609"/>
                </a:cubicBezTo>
                <a:cubicBezTo>
                  <a:pt x="6246108" y="2672106"/>
                  <a:pt x="6166402" y="2823580"/>
                  <a:pt x="6087174" y="2973463"/>
                </a:cubicBezTo>
                <a:cubicBezTo>
                  <a:pt x="6030867" y="3079896"/>
                  <a:pt x="5971412" y="3185819"/>
                  <a:pt x="5918046" y="3293651"/>
                </a:cubicBezTo>
                <a:lnTo>
                  <a:pt x="0" y="3293651"/>
                </a:lnTo>
                <a:cubicBezTo>
                  <a:pt x="3489" y="3277619"/>
                  <a:pt x="6979" y="3261588"/>
                  <a:pt x="10536" y="3245620"/>
                </a:cubicBezTo>
                <a:cubicBezTo>
                  <a:pt x="13889" y="3230416"/>
                  <a:pt x="17310" y="3215211"/>
                  <a:pt x="20799" y="3200006"/>
                </a:cubicBezTo>
                <a:cubicBezTo>
                  <a:pt x="20867" y="3199751"/>
                  <a:pt x="20936" y="3199497"/>
                  <a:pt x="21004" y="3199243"/>
                </a:cubicBezTo>
                <a:cubicBezTo>
                  <a:pt x="24562" y="3183783"/>
                  <a:pt x="28188" y="3168388"/>
                  <a:pt x="31951" y="3152992"/>
                </a:cubicBezTo>
                <a:cubicBezTo>
                  <a:pt x="35714" y="3137597"/>
                  <a:pt x="39614" y="3122265"/>
                  <a:pt x="43719" y="3106933"/>
                </a:cubicBezTo>
                <a:cubicBezTo>
                  <a:pt x="78406" y="2976899"/>
                  <a:pt x="127120" y="2849854"/>
                  <a:pt x="157566" y="2719119"/>
                </a:cubicBezTo>
                <a:cubicBezTo>
                  <a:pt x="179459" y="2625092"/>
                  <a:pt x="188080" y="2527184"/>
                  <a:pt x="190748" y="2430740"/>
                </a:cubicBezTo>
                <a:cubicBezTo>
                  <a:pt x="193690" y="2322780"/>
                  <a:pt x="174259" y="2213994"/>
                  <a:pt x="181306" y="2106479"/>
                </a:cubicBezTo>
                <a:cubicBezTo>
                  <a:pt x="188627" y="1995657"/>
                  <a:pt x="214694" y="1885789"/>
                  <a:pt x="235219" y="1775921"/>
                </a:cubicBezTo>
                <a:cubicBezTo>
                  <a:pt x="256771" y="1660328"/>
                  <a:pt x="280854" y="1545116"/>
                  <a:pt x="305347" y="1429968"/>
                </a:cubicBezTo>
                <a:cubicBezTo>
                  <a:pt x="311573" y="1400640"/>
                  <a:pt x="330114" y="1372712"/>
                  <a:pt x="331414" y="1343638"/>
                </a:cubicBezTo>
                <a:cubicBezTo>
                  <a:pt x="335177" y="1262462"/>
                  <a:pt x="332920" y="1181031"/>
                  <a:pt x="332851" y="1099664"/>
                </a:cubicBezTo>
                <a:cubicBezTo>
                  <a:pt x="332783" y="1056340"/>
                  <a:pt x="334904" y="1012889"/>
                  <a:pt x="331551" y="969756"/>
                </a:cubicBezTo>
                <a:cubicBezTo>
                  <a:pt x="325257" y="889216"/>
                  <a:pt x="312052" y="809058"/>
                  <a:pt x="308221" y="728454"/>
                </a:cubicBezTo>
                <a:cubicBezTo>
                  <a:pt x="302611" y="609743"/>
                  <a:pt x="297411" y="490969"/>
                  <a:pt x="292348" y="372258"/>
                </a:cubicBezTo>
                <a:cubicBezTo>
                  <a:pt x="313352" y="353109"/>
                  <a:pt x="333809" y="333196"/>
                  <a:pt x="353308" y="311948"/>
                </a:cubicBezTo>
                <a:cubicBezTo>
                  <a:pt x="432672" y="225810"/>
                  <a:pt x="524215" y="146287"/>
                  <a:pt x="622599" y="79298"/>
                </a:cubicBezTo>
                <a:cubicBezTo>
                  <a:pt x="698680" y="27577"/>
                  <a:pt x="795012" y="4865"/>
                  <a:pt x="893191" y="3656"/>
                </a:cubicBezTo>
                <a:cubicBezTo>
                  <a:pt x="948814" y="3020"/>
                  <a:pt x="1004438" y="-352"/>
                  <a:pt x="1059993" y="30"/>
                </a:cubicBezTo>
                <a:cubicBezTo>
                  <a:pt x="1160429" y="730"/>
                  <a:pt x="1240546" y="49079"/>
                  <a:pt x="1309032" y="108816"/>
                </a:cubicBezTo>
                <a:cubicBezTo>
                  <a:pt x="1366845" y="159266"/>
                  <a:pt x="1412411" y="221993"/>
                  <a:pt x="1462287" y="280139"/>
                </a:cubicBezTo>
                <a:cubicBezTo>
                  <a:pt x="1470497" y="289682"/>
                  <a:pt x="1472961" y="303551"/>
                  <a:pt x="1477955" y="315447"/>
                </a:cubicBezTo>
                <a:cubicBezTo>
                  <a:pt x="1488355" y="340131"/>
                  <a:pt x="1498549" y="364878"/>
                  <a:pt x="1509017" y="389498"/>
                </a:cubicBezTo>
                <a:cubicBezTo>
                  <a:pt x="1510795" y="393570"/>
                  <a:pt x="1515448" y="396878"/>
                  <a:pt x="1515995" y="400886"/>
                </a:cubicBezTo>
                <a:cubicBezTo>
                  <a:pt x="1528584" y="491414"/>
                  <a:pt x="1547467" y="581815"/>
                  <a:pt x="1550957" y="672661"/>
                </a:cubicBezTo>
                <a:cubicBezTo>
                  <a:pt x="1553693" y="743977"/>
                  <a:pt x="1538504" y="816056"/>
                  <a:pt x="1528652" y="887562"/>
                </a:cubicBezTo>
                <a:cubicBezTo>
                  <a:pt x="1525437" y="911101"/>
                  <a:pt x="1514353" y="933876"/>
                  <a:pt x="1506348" y="956842"/>
                </a:cubicBezTo>
                <a:cubicBezTo>
                  <a:pt x="1472550" y="1053605"/>
                  <a:pt x="1439368" y="1150495"/>
                  <a:pt x="1404543" y="1246939"/>
                </a:cubicBezTo>
                <a:cubicBezTo>
                  <a:pt x="1381281" y="1311257"/>
                  <a:pt x="1348167" y="1373284"/>
                  <a:pt x="1332978" y="1439065"/>
                </a:cubicBezTo>
                <a:cubicBezTo>
                  <a:pt x="1308622" y="1544480"/>
                  <a:pt x="1283923" y="1651803"/>
                  <a:pt x="1281186" y="1758872"/>
                </a:cubicBezTo>
                <a:cubicBezTo>
                  <a:pt x="1278860" y="1846728"/>
                  <a:pt x="1304790" y="1936047"/>
                  <a:pt x="1325316" y="2023268"/>
                </a:cubicBezTo>
                <a:cubicBezTo>
                  <a:pt x="1333594" y="2058321"/>
                  <a:pt x="1360893" y="2089493"/>
                  <a:pt x="1379160" y="2122575"/>
                </a:cubicBezTo>
                <a:cubicBezTo>
                  <a:pt x="1382649" y="2128873"/>
                  <a:pt x="1387439" y="2136126"/>
                  <a:pt x="1386823" y="2142551"/>
                </a:cubicBezTo>
                <a:cubicBezTo>
                  <a:pt x="1383197" y="2179895"/>
                  <a:pt x="1392844" y="2209222"/>
                  <a:pt x="1425410" y="2236069"/>
                </a:cubicBezTo>
                <a:cubicBezTo>
                  <a:pt x="1442446" y="2250129"/>
                  <a:pt x="1438547" y="2284673"/>
                  <a:pt x="1454214" y="2302104"/>
                </a:cubicBezTo>
                <a:cubicBezTo>
                  <a:pt x="1494170" y="2346764"/>
                  <a:pt x="1535973" y="2391296"/>
                  <a:pt x="1584071" y="2427940"/>
                </a:cubicBezTo>
                <a:cubicBezTo>
                  <a:pt x="1664735" y="2489395"/>
                  <a:pt x="1748683" y="2547796"/>
                  <a:pt x="1835847" y="2600981"/>
                </a:cubicBezTo>
                <a:cubicBezTo>
                  <a:pt x="1869029" y="2621211"/>
                  <a:pt x="1915006" y="2623056"/>
                  <a:pt x="1954894" y="2633999"/>
                </a:cubicBezTo>
                <a:cubicBezTo>
                  <a:pt x="2056904" y="2661926"/>
                  <a:pt x="2154810" y="2705887"/>
                  <a:pt x="2265783" y="2697871"/>
                </a:cubicBezTo>
                <a:cubicBezTo>
                  <a:pt x="2329958" y="2693163"/>
                  <a:pt x="2394545" y="2691763"/>
                  <a:pt x="2458925" y="2689855"/>
                </a:cubicBezTo>
                <a:cubicBezTo>
                  <a:pt x="2550057" y="2687247"/>
                  <a:pt x="2642558" y="2693735"/>
                  <a:pt x="2731980" y="2681203"/>
                </a:cubicBezTo>
                <a:cubicBezTo>
                  <a:pt x="2821265" y="2668670"/>
                  <a:pt x="2907402" y="2637306"/>
                  <a:pt x="2995045" y="2614722"/>
                </a:cubicBezTo>
                <a:cubicBezTo>
                  <a:pt x="3017896" y="2608869"/>
                  <a:pt x="3041432" y="2605243"/>
                  <a:pt x="3064557" y="2600218"/>
                </a:cubicBezTo>
                <a:cubicBezTo>
                  <a:pt x="3158836" y="2579669"/>
                  <a:pt x="3252226" y="2553331"/>
                  <a:pt x="3347737" y="2539971"/>
                </a:cubicBezTo>
                <a:cubicBezTo>
                  <a:pt x="3433191" y="2527947"/>
                  <a:pt x="3509066" y="2498620"/>
                  <a:pt x="3586104" y="2465538"/>
                </a:cubicBezTo>
                <a:cubicBezTo>
                  <a:pt x="3641933" y="2441555"/>
                  <a:pt x="3703576" y="2428894"/>
                  <a:pt x="3763168" y="2413054"/>
                </a:cubicBezTo>
                <a:cubicBezTo>
                  <a:pt x="3858679" y="2387734"/>
                  <a:pt x="3950837" y="2356370"/>
                  <a:pt x="4039370" y="2313174"/>
                </a:cubicBezTo>
                <a:cubicBezTo>
                  <a:pt x="4096430" y="2285309"/>
                  <a:pt x="4163069" y="2274940"/>
                  <a:pt x="4221566" y="2249174"/>
                </a:cubicBezTo>
                <a:cubicBezTo>
                  <a:pt x="4291352" y="2218383"/>
                  <a:pt x="4356690" y="2178940"/>
                  <a:pt x="4424629" y="2144396"/>
                </a:cubicBezTo>
                <a:cubicBezTo>
                  <a:pt x="4448233" y="2132372"/>
                  <a:pt x="4473684" y="2123656"/>
                  <a:pt x="4498520" y="2113859"/>
                </a:cubicBezTo>
                <a:cubicBezTo>
                  <a:pt x="4505293" y="2111124"/>
                  <a:pt x="4513435" y="2111060"/>
                  <a:pt x="4519798" y="2107816"/>
                </a:cubicBezTo>
                <a:cubicBezTo>
                  <a:pt x="4615035" y="2059021"/>
                  <a:pt x="4707877" y="2005709"/>
                  <a:pt x="4805783" y="1961940"/>
                </a:cubicBezTo>
                <a:cubicBezTo>
                  <a:pt x="4908614" y="1915944"/>
                  <a:pt x="5013293" y="1870012"/>
                  <a:pt x="5122351" y="1840430"/>
                </a:cubicBezTo>
                <a:cubicBezTo>
                  <a:pt x="5264522" y="1801877"/>
                  <a:pt x="5411825" y="1779802"/>
                  <a:pt x="5556734" y="1749711"/>
                </a:cubicBezTo>
                <a:cubicBezTo>
                  <a:pt x="5600384" y="1740613"/>
                  <a:pt x="5643145" y="1720192"/>
                  <a:pt x="5686590" y="1719301"/>
                </a:cubicBezTo>
                <a:cubicBezTo>
                  <a:pt x="5827804" y="1716502"/>
                  <a:pt x="5968812" y="1681131"/>
                  <a:pt x="6110778" y="1722546"/>
                </a:cubicBezTo>
                <a:cubicBezTo>
                  <a:pt x="6177691" y="1742013"/>
                  <a:pt x="6251103" y="1742267"/>
                  <a:pt x="6318083" y="1761671"/>
                </a:cubicBezTo>
                <a:cubicBezTo>
                  <a:pt x="6444998" y="1798378"/>
                  <a:pt x="6561992" y="1858688"/>
                  <a:pt x="6669134" y="1929686"/>
                </a:cubicBezTo>
                <a:cubicBezTo>
                  <a:pt x="6717847" y="1962004"/>
                  <a:pt x="6762456" y="1999729"/>
                  <a:pt x="6806722" y="2037836"/>
                </a:cubicBezTo>
                <a:close/>
              </a:path>
            </a:pathLst>
          </a:custGeom>
          <a:solidFill>
            <a:srgbClr val="FFC70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347C793-A176-1CE2-1C00-A18EDC314921}"/>
              </a:ext>
            </a:extLst>
          </p:cNvPr>
          <p:cNvSpPr/>
          <p:nvPr userDrawn="1"/>
        </p:nvSpPr>
        <p:spPr>
          <a:xfrm>
            <a:off x="0" y="0"/>
            <a:ext cx="691906" cy="4636911"/>
          </a:xfrm>
          <a:custGeom>
            <a:avLst/>
            <a:gdLst>
              <a:gd name="connsiteX0" fmla="*/ 691906 w 691906"/>
              <a:gd name="connsiteY0" fmla="*/ 3937179 h 4636911"/>
              <a:gd name="connsiteX1" fmla="*/ 525310 w 691906"/>
              <a:gd name="connsiteY1" fmla="*/ 4066832 h 4636911"/>
              <a:gd name="connsiteX2" fmla="*/ 441772 w 691906"/>
              <a:gd name="connsiteY2" fmla="*/ 4130832 h 4636911"/>
              <a:gd name="connsiteX3" fmla="*/ 357071 w 691906"/>
              <a:gd name="connsiteY3" fmla="*/ 4217352 h 4636911"/>
              <a:gd name="connsiteX4" fmla="*/ 224273 w 691906"/>
              <a:gd name="connsiteY4" fmla="*/ 4338671 h 4636911"/>
              <a:gd name="connsiteX5" fmla="*/ 38519 w 691906"/>
              <a:gd name="connsiteY5" fmla="*/ 4575330 h 4636911"/>
              <a:gd name="connsiteX6" fmla="*/ 0 w 691906"/>
              <a:gd name="connsiteY6" fmla="*/ 4636912 h 4636911"/>
              <a:gd name="connsiteX7" fmla="*/ 0 w 691906"/>
              <a:gd name="connsiteY7" fmla="*/ 0 h 4636911"/>
              <a:gd name="connsiteX8" fmla="*/ 37630 w 691906"/>
              <a:gd name="connsiteY8" fmla="*/ 97462 h 4636911"/>
              <a:gd name="connsiteX9" fmla="*/ 151066 w 691906"/>
              <a:gd name="connsiteY9" fmla="*/ 353461 h 4636911"/>
              <a:gd name="connsiteX10" fmla="*/ 187601 w 691906"/>
              <a:gd name="connsiteY10" fmla="*/ 599852 h 4636911"/>
              <a:gd name="connsiteX11" fmla="*/ 247603 w 691906"/>
              <a:gd name="connsiteY11" fmla="*/ 754253 h 4636911"/>
              <a:gd name="connsiteX12" fmla="*/ 369112 w 691906"/>
              <a:gd name="connsiteY12" fmla="*/ 1205748 h 4636911"/>
              <a:gd name="connsiteX13" fmla="*/ 443140 w 691906"/>
              <a:gd name="connsiteY13" fmla="*/ 1644711 h 4636911"/>
              <a:gd name="connsiteX14" fmla="*/ 480838 w 691906"/>
              <a:gd name="connsiteY14" fmla="*/ 1720735 h 4636911"/>
              <a:gd name="connsiteX15" fmla="*/ 531604 w 691906"/>
              <a:gd name="connsiteY15" fmla="*/ 1957266 h 4636911"/>
              <a:gd name="connsiteX16" fmla="*/ 630809 w 691906"/>
              <a:gd name="connsiteY16" fmla="*/ 2530271 h 4636911"/>
              <a:gd name="connsiteX17" fmla="*/ 639225 w 691906"/>
              <a:gd name="connsiteY17" fmla="*/ 2588418 h 4636911"/>
              <a:gd name="connsiteX18" fmla="*/ 670423 w 691906"/>
              <a:gd name="connsiteY18" fmla="*/ 3410424 h 4636911"/>
              <a:gd name="connsiteX19" fmla="*/ 691906 w 691906"/>
              <a:gd name="connsiteY19" fmla="*/ 3937179 h 463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1906" h="4636911">
                <a:moveTo>
                  <a:pt x="691906" y="3937179"/>
                </a:moveTo>
                <a:cubicBezTo>
                  <a:pt x="639909" y="3984511"/>
                  <a:pt x="583875" y="4026435"/>
                  <a:pt x="525310" y="4066832"/>
                </a:cubicBezTo>
                <a:cubicBezTo>
                  <a:pt x="496301" y="4086808"/>
                  <a:pt x="467497" y="4107484"/>
                  <a:pt x="441772" y="4130832"/>
                </a:cubicBezTo>
                <a:cubicBezTo>
                  <a:pt x="411805" y="4158060"/>
                  <a:pt x="386491" y="4189615"/>
                  <a:pt x="357071" y="4217352"/>
                </a:cubicBezTo>
                <a:cubicBezTo>
                  <a:pt x="313421" y="4258449"/>
                  <a:pt x="263065" y="4294139"/>
                  <a:pt x="224273" y="4338671"/>
                </a:cubicBezTo>
                <a:cubicBezTo>
                  <a:pt x="158250" y="4414567"/>
                  <a:pt x="92706" y="4491990"/>
                  <a:pt x="38519" y="4575330"/>
                </a:cubicBezTo>
                <a:cubicBezTo>
                  <a:pt x="25314" y="4595624"/>
                  <a:pt x="12520" y="4616172"/>
                  <a:pt x="0" y="4636912"/>
                </a:cubicBezTo>
                <a:lnTo>
                  <a:pt x="0" y="0"/>
                </a:lnTo>
                <a:cubicBezTo>
                  <a:pt x="12110" y="32636"/>
                  <a:pt x="24562" y="65145"/>
                  <a:pt x="37630" y="97462"/>
                </a:cubicBezTo>
                <a:cubicBezTo>
                  <a:pt x="72523" y="183855"/>
                  <a:pt x="124246" y="265223"/>
                  <a:pt x="151066" y="353461"/>
                </a:cubicBezTo>
                <a:cubicBezTo>
                  <a:pt x="175080" y="432410"/>
                  <a:pt x="170154" y="518612"/>
                  <a:pt x="187601" y="599852"/>
                </a:cubicBezTo>
                <a:cubicBezTo>
                  <a:pt x="199027" y="652910"/>
                  <a:pt x="232414" y="701577"/>
                  <a:pt x="247603" y="754253"/>
                </a:cubicBezTo>
                <a:cubicBezTo>
                  <a:pt x="290980" y="904073"/>
                  <a:pt x="335930" y="1053829"/>
                  <a:pt x="369112" y="1205748"/>
                </a:cubicBezTo>
                <a:cubicBezTo>
                  <a:pt x="400721" y="1350733"/>
                  <a:pt x="416868" y="1498581"/>
                  <a:pt x="443140" y="1644711"/>
                </a:cubicBezTo>
                <a:cubicBezTo>
                  <a:pt x="447861" y="1671240"/>
                  <a:pt x="474133" y="1694079"/>
                  <a:pt x="480838" y="1720735"/>
                </a:cubicBezTo>
                <a:cubicBezTo>
                  <a:pt x="500474" y="1798985"/>
                  <a:pt x="517373" y="1877998"/>
                  <a:pt x="531604" y="1957266"/>
                </a:cubicBezTo>
                <a:cubicBezTo>
                  <a:pt x="565813" y="2148119"/>
                  <a:pt x="597969" y="2339227"/>
                  <a:pt x="630809" y="2530271"/>
                </a:cubicBezTo>
                <a:cubicBezTo>
                  <a:pt x="634162" y="2549611"/>
                  <a:pt x="638472" y="2568951"/>
                  <a:pt x="639225" y="2588418"/>
                </a:cubicBezTo>
                <a:cubicBezTo>
                  <a:pt x="649898" y="2862420"/>
                  <a:pt x="659545" y="3136422"/>
                  <a:pt x="670423" y="3410424"/>
                </a:cubicBezTo>
                <a:cubicBezTo>
                  <a:pt x="677402" y="3586009"/>
                  <a:pt x="684449" y="3761594"/>
                  <a:pt x="691906" y="3937179"/>
                </a:cubicBez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0EE19A9-B3E2-1970-01A8-BA2D4BF37D15}"/>
              </a:ext>
            </a:extLst>
          </p:cNvPr>
          <p:cNvSpPr/>
          <p:nvPr userDrawn="1"/>
        </p:nvSpPr>
        <p:spPr>
          <a:xfrm>
            <a:off x="7206279" y="3718135"/>
            <a:ext cx="4987293" cy="3140436"/>
          </a:xfrm>
          <a:custGeom>
            <a:avLst/>
            <a:gdLst>
              <a:gd name="connsiteX0" fmla="*/ 4987294 w 4987293"/>
              <a:gd name="connsiteY0" fmla="*/ 23037 h 3140436"/>
              <a:gd name="connsiteX1" fmla="*/ 4987294 w 4987293"/>
              <a:gd name="connsiteY1" fmla="*/ 3140437 h 3140436"/>
              <a:gd name="connsiteX2" fmla="*/ 597284 w 4987293"/>
              <a:gd name="connsiteY2" fmla="*/ 3140437 h 3140436"/>
              <a:gd name="connsiteX3" fmla="*/ 601526 w 4987293"/>
              <a:gd name="connsiteY3" fmla="*/ 2917838 h 3140436"/>
              <a:gd name="connsiteX4" fmla="*/ 606795 w 4987293"/>
              <a:gd name="connsiteY4" fmla="*/ 2770181 h 3140436"/>
              <a:gd name="connsiteX5" fmla="*/ 539198 w 4987293"/>
              <a:gd name="connsiteY5" fmla="*/ 2592942 h 3140436"/>
              <a:gd name="connsiteX6" fmla="*/ 408863 w 4987293"/>
              <a:gd name="connsiteY6" fmla="*/ 2326320 h 3140436"/>
              <a:gd name="connsiteX7" fmla="*/ 321220 w 4987293"/>
              <a:gd name="connsiteY7" fmla="*/ 2180126 h 3140436"/>
              <a:gd name="connsiteX8" fmla="*/ 136424 w 4987293"/>
              <a:gd name="connsiteY8" fmla="*/ 1994998 h 3140436"/>
              <a:gd name="connsiteX9" fmla="*/ 0 w 4987293"/>
              <a:gd name="connsiteY9" fmla="*/ 1884621 h 3140436"/>
              <a:gd name="connsiteX10" fmla="*/ 257455 w 4987293"/>
              <a:gd name="connsiteY10" fmla="*/ 1652480 h 3140436"/>
              <a:gd name="connsiteX11" fmla="*/ 377733 w 4987293"/>
              <a:gd name="connsiteY11" fmla="*/ 1558389 h 3140436"/>
              <a:gd name="connsiteX12" fmla="*/ 850840 w 4987293"/>
              <a:gd name="connsiteY12" fmla="*/ 1237819 h 3140436"/>
              <a:gd name="connsiteX13" fmla="*/ 928015 w 4987293"/>
              <a:gd name="connsiteY13" fmla="*/ 1156006 h 3140436"/>
              <a:gd name="connsiteX14" fmla="*/ 1209416 w 4987293"/>
              <a:gd name="connsiteY14" fmla="*/ 915595 h 3140436"/>
              <a:gd name="connsiteX15" fmla="*/ 1318542 w 4987293"/>
              <a:gd name="connsiteY15" fmla="*/ 825957 h 3140436"/>
              <a:gd name="connsiteX16" fmla="*/ 1729390 w 4987293"/>
              <a:gd name="connsiteY16" fmla="*/ 601259 h 3140436"/>
              <a:gd name="connsiteX17" fmla="*/ 2014212 w 4987293"/>
              <a:gd name="connsiteY17" fmla="*/ 464863 h 3140436"/>
              <a:gd name="connsiteX18" fmla="*/ 2571130 w 4987293"/>
              <a:gd name="connsiteY18" fmla="*/ 261286 h 3140436"/>
              <a:gd name="connsiteX19" fmla="*/ 2912259 w 4987293"/>
              <a:gd name="connsiteY19" fmla="*/ 190224 h 3140436"/>
              <a:gd name="connsiteX20" fmla="*/ 3167936 w 4987293"/>
              <a:gd name="connsiteY20" fmla="*/ 114837 h 3140436"/>
              <a:gd name="connsiteX21" fmla="*/ 3298545 w 4987293"/>
              <a:gd name="connsiteY21" fmla="*/ 106694 h 3140436"/>
              <a:gd name="connsiteX22" fmla="*/ 3592192 w 4987293"/>
              <a:gd name="connsiteY22" fmla="*/ 67442 h 3140436"/>
              <a:gd name="connsiteX23" fmla="*/ 3837470 w 4987293"/>
              <a:gd name="connsiteY23" fmla="*/ 46703 h 3140436"/>
              <a:gd name="connsiteX24" fmla="*/ 4286836 w 4987293"/>
              <a:gd name="connsiteY24" fmla="*/ 453 h 3140436"/>
              <a:gd name="connsiteX25" fmla="*/ 4910530 w 4987293"/>
              <a:gd name="connsiteY25" fmla="*/ 20619 h 3140436"/>
              <a:gd name="connsiteX26" fmla="*/ 4987294 w 4987293"/>
              <a:gd name="connsiteY26" fmla="*/ 23037 h 314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87293" h="3140436">
                <a:moveTo>
                  <a:pt x="4987294" y="23037"/>
                </a:moveTo>
                <a:lnTo>
                  <a:pt x="4987294" y="3140437"/>
                </a:lnTo>
                <a:lnTo>
                  <a:pt x="597284" y="3140437"/>
                </a:lnTo>
                <a:cubicBezTo>
                  <a:pt x="599816" y="3066322"/>
                  <a:pt x="599200" y="2991953"/>
                  <a:pt x="601526" y="2917838"/>
                </a:cubicBezTo>
                <a:cubicBezTo>
                  <a:pt x="603101" y="2868471"/>
                  <a:pt x="616373" y="2817386"/>
                  <a:pt x="606795" y="2770181"/>
                </a:cubicBezTo>
                <a:cubicBezTo>
                  <a:pt x="594343" y="2708854"/>
                  <a:pt x="576691" y="2642628"/>
                  <a:pt x="539198" y="2592942"/>
                </a:cubicBezTo>
                <a:cubicBezTo>
                  <a:pt x="477144" y="2510621"/>
                  <a:pt x="481249" y="2404188"/>
                  <a:pt x="408863" y="2326320"/>
                </a:cubicBezTo>
                <a:cubicBezTo>
                  <a:pt x="370481" y="2285032"/>
                  <a:pt x="355771" y="2225422"/>
                  <a:pt x="321220" y="2180126"/>
                </a:cubicBezTo>
                <a:cubicBezTo>
                  <a:pt x="268812" y="2111355"/>
                  <a:pt x="210862" y="2047483"/>
                  <a:pt x="136424" y="1994998"/>
                </a:cubicBezTo>
                <a:cubicBezTo>
                  <a:pt x="88532" y="1961281"/>
                  <a:pt x="44403" y="1922792"/>
                  <a:pt x="0" y="1884621"/>
                </a:cubicBezTo>
                <a:cubicBezTo>
                  <a:pt x="87164" y="1808789"/>
                  <a:pt x="170496" y="1728630"/>
                  <a:pt x="257455" y="1652480"/>
                </a:cubicBezTo>
                <a:cubicBezTo>
                  <a:pt x="295563" y="1619144"/>
                  <a:pt x="335519" y="1587208"/>
                  <a:pt x="377733" y="1558389"/>
                </a:cubicBezTo>
                <a:cubicBezTo>
                  <a:pt x="534956" y="1451002"/>
                  <a:pt x="694369" y="1346224"/>
                  <a:pt x="850840" y="1237819"/>
                </a:cubicBezTo>
                <a:cubicBezTo>
                  <a:pt x="881422" y="1216571"/>
                  <a:pt x="903384" y="1184189"/>
                  <a:pt x="928015" y="1156006"/>
                </a:cubicBezTo>
                <a:cubicBezTo>
                  <a:pt x="1009090" y="1063061"/>
                  <a:pt x="1088796" y="970433"/>
                  <a:pt x="1209416" y="915595"/>
                </a:cubicBezTo>
                <a:cubicBezTo>
                  <a:pt x="1251424" y="896509"/>
                  <a:pt x="1277834" y="849432"/>
                  <a:pt x="1318542" y="825957"/>
                </a:cubicBezTo>
                <a:cubicBezTo>
                  <a:pt x="1453598" y="748216"/>
                  <a:pt x="1590980" y="673720"/>
                  <a:pt x="1729390" y="601259"/>
                </a:cubicBezTo>
                <a:cubicBezTo>
                  <a:pt x="1822437" y="552528"/>
                  <a:pt x="1916169" y="503542"/>
                  <a:pt x="2014212" y="464863"/>
                </a:cubicBezTo>
                <a:cubicBezTo>
                  <a:pt x="2197776" y="392402"/>
                  <a:pt x="2382571" y="321404"/>
                  <a:pt x="2571130" y="261286"/>
                </a:cubicBezTo>
                <a:cubicBezTo>
                  <a:pt x="2680666" y="226423"/>
                  <a:pt x="2799370" y="217199"/>
                  <a:pt x="2912259" y="190224"/>
                </a:cubicBezTo>
                <a:cubicBezTo>
                  <a:pt x="2998739" y="169612"/>
                  <a:pt x="3081661" y="136149"/>
                  <a:pt x="3167936" y="114837"/>
                </a:cubicBezTo>
                <a:cubicBezTo>
                  <a:pt x="3209328" y="104659"/>
                  <a:pt x="3255305" y="111911"/>
                  <a:pt x="3298545" y="106694"/>
                </a:cubicBezTo>
                <a:cubicBezTo>
                  <a:pt x="3396655" y="94925"/>
                  <a:pt x="3494082" y="78639"/>
                  <a:pt x="3592192" y="67442"/>
                </a:cubicBezTo>
                <a:cubicBezTo>
                  <a:pt x="3673678" y="58217"/>
                  <a:pt x="3755847" y="55036"/>
                  <a:pt x="3837470" y="46703"/>
                </a:cubicBezTo>
                <a:cubicBezTo>
                  <a:pt x="3987372" y="31307"/>
                  <a:pt x="4136796" y="2806"/>
                  <a:pt x="4286836" y="453"/>
                </a:cubicBezTo>
                <a:cubicBezTo>
                  <a:pt x="4494551" y="-2856"/>
                  <a:pt x="4702609" y="12795"/>
                  <a:pt x="4910530" y="20619"/>
                </a:cubicBezTo>
                <a:cubicBezTo>
                  <a:pt x="4936118" y="21574"/>
                  <a:pt x="4961706" y="22337"/>
                  <a:pt x="4987294" y="23037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11" name="Gráfico 15">
            <a:extLst>
              <a:ext uri="{FF2B5EF4-FFF2-40B4-BE49-F238E27FC236}">
                <a16:creationId xmlns:a16="http://schemas.microsoft.com/office/drawing/2014/main" id="{F9DF726F-02F7-4840-9DE4-B8FA22FD6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35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E9C65450-170D-48FA-5FAD-86D559D01BDD}"/>
              </a:ext>
            </a:extLst>
          </p:cNvPr>
          <p:cNvSpPr/>
          <p:nvPr userDrawn="1"/>
        </p:nvSpPr>
        <p:spPr>
          <a:xfrm>
            <a:off x="0" y="5258064"/>
            <a:ext cx="1423980" cy="1599936"/>
          </a:xfrm>
          <a:custGeom>
            <a:avLst/>
            <a:gdLst>
              <a:gd name="connsiteX0" fmla="*/ 1317112 w 1423980"/>
              <a:gd name="connsiteY0" fmla="*/ 1121664 h 1599936"/>
              <a:gd name="connsiteX1" fmla="*/ 1274440 w 1423980"/>
              <a:gd name="connsiteY1" fmla="*/ 952180 h 1599936"/>
              <a:gd name="connsiteX2" fmla="*/ 1145070 w 1423980"/>
              <a:gd name="connsiteY2" fmla="*/ 771182 h 1599936"/>
              <a:gd name="connsiteX3" fmla="*/ 920195 w 1423980"/>
              <a:gd name="connsiteY3" fmla="*/ 507699 h 1599936"/>
              <a:gd name="connsiteX4" fmla="*/ 779761 w 1423980"/>
              <a:gd name="connsiteY4" fmla="*/ 368093 h 1599936"/>
              <a:gd name="connsiteX5" fmla="*/ 523804 w 1423980"/>
              <a:gd name="connsiteY5" fmla="*/ 213812 h 1599936"/>
              <a:gd name="connsiteX6" fmla="*/ 162711 w 1423980"/>
              <a:gd name="connsiteY6" fmla="*/ 48542 h 1599936"/>
              <a:gd name="connsiteX7" fmla="*/ 0 w 1423980"/>
              <a:gd name="connsiteY7" fmla="*/ 0 h 1599936"/>
              <a:gd name="connsiteX8" fmla="*/ 0 w 1423980"/>
              <a:gd name="connsiteY8" fmla="*/ 1599937 h 1599936"/>
              <a:gd name="connsiteX9" fmla="*/ 1423981 w 1423980"/>
              <a:gd name="connsiteY9" fmla="*/ 1599937 h 1599936"/>
              <a:gd name="connsiteX10" fmla="*/ 1415025 w 1423980"/>
              <a:gd name="connsiteY10" fmla="*/ 1507443 h 1599936"/>
              <a:gd name="connsiteX11" fmla="*/ 1317112 w 1423980"/>
              <a:gd name="connsiteY11" fmla="*/ 1121664 h 15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980" h="1599936">
                <a:moveTo>
                  <a:pt x="1317112" y="1121664"/>
                </a:moveTo>
                <a:cubicBezTo>
                  <a:pt x="1302663" y="1065069"/>
                  <a:pt x="1299953" y="1002980"/>
                  <a:pt x="1274440" y="952180"/>
                </a:cubicBezTo>
                <a:cubicBezTo>
                  <a:pt x="1241251" y="886253"/>
                  <a:pt x="1200987" y="816262"/>
                  <a:pt x="1145070" y="771182"/>
                </a:cubicBezTo>
                <a:cubicBezTo>
                  <a:pt x="1052501" y="696450"/>
                  <a:pt x="1022171" y="574229"/>
                  <a:pt x="920195" y="507699"/>
                </a:cubicBezTo>
                <a:cubicBezTo>
                  <a:pt x="866084" y="472403"/>
                  <a:pt x="831088" y="409110"/>
                  <a:pt x="779761" y="368093"/>
                </a:cubicBezTo>
                <a:cubicBezTo>
                  <a:pt x="701868" y="305854"/>
                  <a:pt x="619685" y="250839"/>
                  <a:pt x="523804" y="213812"/>
                </a:cubicBezTo>
                <a:cubicBezTo>
                  <a:pt x="400530" y="166173"/>
                  <a:pt x="287039" y="92419"/>
                  <a:pt x="162711" y="48542"/>
                </a:cubicBezTo>
                <a:cubicBezTo>
                  <a:pt x="109427" y="29728"/>
                  <a:pt x="55165" y="13246"/>
                  <a:pt x="0" y="0"/>
                </a:cubicBezTo>
                <a:lnTo>
                  <a:pt x="0" y="1599937"/>
                </a:lnTo>
                <a:lnTo>
                  <a:pt x="1423981" y="1599937"/>
                </a:lnTo>
                <a:cubicBezTo>
                  <a:pt x="1423153" y="1568704"/>
                  <a:pt x="1420744" y="1537697"/>
                  <a:pt x="1415025" y="1507443"/>
                </a:cubicBezTo>
                <a:cubicBezTo>
                  <a:pt x="1390264" y="1377320"/>
                  <a:pt x="1350001" y="1250283"/>
                  <a:pt x="1317112" y="1121664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2AF90508-E6B4-EF73-748A-953B8CB5DE1E}"/>
              </a:ext>
            </a:extLst>
          </p:cNvPr>
          <p:cNvSpPr/>
          <p:nvPr userDrawn="1"/>
        </p:nvSpPr>
        <p:spPr>
          <a:xfrm>
            <a:off x="0" y="0"/>
            <a:ext cx="6265032" cy="601639"/>
          </a:xfrm>
          <a:custGeom>
            <a:avLst/>
            <a:gdLst>
              <a:gd name="connsiteX0" fmla="*/ 0 w 6265032"/>
              <a:gd name="connsiteY0" fmla="*/ 496561 h 601639"/>
              <a:gd name="connsiteX1" fmla="*/ 161506 w 6265032"/>
              <a:gd name="connsiteY1" fmla="*/ 536298 h 601639"/>
              <a:gd name="connsiteX2" fmla="*/ 262128 w 6265032"/>
              <a:gd name="connsiteY2" fmla="*/ 569938 h 601639"/>
              <a:gd name="connsiteX3" fmla="*/ 550296 w 6265032"/>
              <a:gd name="connsiteY3" fmla="*/ 585367 h 601639"/>
              <a:gd name="connsiteX4" fmla="*/ 703825 w 6265032"/>
              <a:gd name="connsiteY4" fmla="*/ 591387 h 601639"/>
              <a:gd name="connsiteX5" fmla="*/ 990261 w 6265032"/>
              <a:gd name="connsiteY5" fmla="*/ 579572 h 601639"/>
              <a:gd name="connsiteX6" fmla="*/ 2035537 w 6265032"/>
              <a:gd name="connsiteY6" fmla="*/ 588979 h 601639"/>
              <a:gd name="connsiteX7" fmla="*/ 3008489 w 6265032"/>
              <a:gd name="connsiteY7" fmla="*/ 601623 h 601639"/>
              <a:gd name="connsiteX8" fmla="*/ 3077653 w 6265032"/>
              <a:gd name="connsiteY8" fmla="*/ 595677 h 601639"/>
              <a:gd name="connsiteX9" fmla="*/ 3759953 w 6265032"/>
              <a:gd name="connsiteY9" fmla="*/ 519364 h 601639"/>
              <a:gd name="connsiteX10" fmla="*/ 4042175 w 6265032"/>
              <a:gd name="connsiteY10" fmla="*/ 477144 h 601639"/>
              <a:gd name="connsiteX11" fmla="*/ 4133991 w 6265032"/>
              <a:gd name="connsiteY11" fmla="*/ 440041 h 601639"/>
              <a:gd name="connsiteX12" fmla="*/ 4656592 w 6265032"/>
              <a:gd name="connsiteY12" fmla="*/ 383747 h 601639"/>
              <a:gd name="connsiteX13" fmla="*/ 5196577 w 6265032"/>
              <a:gd name="connsiteY13" fmla="*/ 276126 h 601639"/>
              <a:gd name="connsiteX14" fmla="*/ 5382167 w 6265032"/>
              <a:gd name="connsiteY14" fmla="*/ 219004 h 601639"/>
              <a:gd name="connsiteX15" fmla="*/ 5675301 w 6265032"/>
              <a:gd name="connsiteY15" fmla="*/ 192890 h 601639"/>
              <a:gd name="connsiteX16" fmla="*/ 5983789 w 6265032"/>
              <a:gd name="connsiteY16" fmla="*/ 82860 h 601639"/>
              <a:gd name="connsiteX17" fmla="*/ 6265033 w 6265032"/>
              <a:gd name="connsiteY17" fmla="*/ 0 h 601639"/>
              <a:gd name="connsiteX18" fmla="*/ 0 w 6265032"/>
              <a:gd name="connsiteY18" fmla="*/ 0 h 601639"/>
              <a:gd name="connsiteX19" fmla="*/ 0 w 6265032"/>
              <a:gd name="connsiteY19" fmla="*/ 496561 h 6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5032" h="601639">
                <a:moveTo>
                  <a:pt x="0" y="496561"/>
                </a:moveTo>
                <a:cubicBezTo>
                  <a:pt x="53886" y="509656"/>
                  <a:pt x="107696" y="522901"/>
                  <a:pt x="161506" y="536298"/>
                </a:cubicBezTo>
                <a:cubicBezTo>
                  <a:pt x="195749" y="544802"/>
                  <a:pt x="227885" y="566778"/>
                  <a:pt x="262128" y="569938"/>
                </a:cubicBezTo>
                <a:cubicBezTo>
                  <a:pt x="357858" y="578669"/>
                  <a:pt x="454190" y="580776"/>
                  <a:pt x="550296" y="585367"/>
                </a:cubicBezTo>
                <a:cubicBezTo>
                  <a:pt x="601472" y="587775"/>
                  <a:pt x="652724" y="592591"/>
                  <a:pt x="703825" y="591387"/>
                </a:cubicBezTo>
                <a:cubicBezTo>
                  <a:pt x="799329" y="589130"/>
                  <a:pt x="894833" y="579120"/>
                  <a:pt x="990261" y="579572"/>
                </a:cubicBezTo>
                <a:cubicBezTo>
                  <a:pt x="1338712" y="581002"/>
                  <a:pt x="1687087" y="584990"/>
                  <a:pt x="2035537" y="588979"/>
                </a:cubicBezTo>
                <a:cubicBezTo>
                  <a:pt x="2359830" y="592667"/>
                  <a:pt x="2684197" y="597709"/>
                  <a:pt x="3008489" y="601623"/>
                </a:cubicBezTo>
                <a:cubicBezTo>
                  <a:pt x="3031519" y="601924"/>
                  <a:pt x="3054623" y="598236"/>
                  <a:pt x="3077653" y="595677"/>
                </a:cubicBezTo>
                <a:cubicBezTo>
                  <a:pt x="3305086" y="570541"/>
                  <a:pt x="3532670" y="546081"/>
                  <a:pt x="3759953" y="519364"/>
                </a:cubicBezTo>
                <a:cubicBezTo>
                  <a:pt x="3854404" y="508301"/>
                  <a:pt x="3948628" y="494228"/>
                  <a:pt x="4042175" y="477144"/>
                </a:cubicBezTo>
                <a:cubicBezTo>
                  <a:pt x="4074010" y="471274"/>
                  <a:pt x="4102383" y="443729"/>
                  <a:pt x="4133991" y="440041"/>
                </a:cubicBezTo>
                <a:cubicBezTo>
                  <a:pt x="4308066" y="419570"/>
                  <a:pt x="4483646" y="410238"/>
                  <a:pt x="4656592" y="383747"/>
                </a:cubicBezTo>
                <a:cubicBezTo>
                  <a:pt x="4837892" y="356052"/>
                  <a:pt x="5017234" y="315186"/>
                  <a:pt x="5196577" y="276126"/>
                </a:cubicBezTo>
                <a:cubicBezTo>
                  <a:pt x="5259645" y="262354"/>
                  <a:pt x="5318874" y="228487"/>
                  <a:pt x="5382167" y="219004"/>
                </a:cubicBezTo>
                <a:cubicBezTo>
                  <a:pt x="5479101" y="204479"/>
                  <a:pt x="5580701" y="214790"/>
                  <a:pt x="5675301" y="192890"/>
                </a:cubicBezTo>
                <a:cubicBezTo>
                  <a:pt x="5780890" y="168506"/>
                  <a:pt x="5879856" y="116351"/>
                  <a:pt x="5983789" y="82860"/>
                </a:cubicBezTo>
                <a:cubicBezTo>
                  <a:pt x="6076810" y="52907"/>
                  <a:pt x="6171109" y="27018"/>
                  <a:pt x="6265033" y="0"/>
                </a:cubicBezTo>
                <a:lnTo>
                  <a:pt x="0" y="0"/>
                </a:lnTo>
                <a:lnTo>
                  <a:pt x="0" y="496561"/>
                </a:ln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D8242F-279B-0110-5D20-E23CA29F0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26003" y="-1"/>
            <a:ext cx="3365997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0A6E648E-CA0C-3802-07F9-4012D01CA5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54541" y="3898232"/>
            <a:ext cx="1930734" cy="1930734"/>
          </a:xfrm>
          <a:custGeom>
            <a:avLst/>
            <a:gdLst>
              <a:gd name="connsiteX0" fmla="*/ 606769 w 1213538"/>
              <a:gd name="connsiteY0" fmla="*/ 0 h 1213538"/>
              <a:gd name="connsiteX1" fmla="*/ 1213538 w 1213538"/>
              <a:gd name="connsiteY1" fmla="*/ 606769 h 1213538"/>
              <a:gd name="connsiteX2" fmla="*/ 606769 w 1213538"/>
              <a:gd name="connsiteY2" fmla="*/ 1213538 h 1213538"/>
              <a:gd name="connsiteX3" fmla="*/ 0 w 1213538"/>
              <a:gd name="connsiteY3" fmla="*/ 606769 h 1213538"/>
              <a:gd name="connsiteX4" fmla="*/ 606769 w 1213538"/>
              <a:gd name="connsiteY4" fmla="*/ 0 h 12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38" h="1213538">
                <a:moveTo>
                  <a:pt x="606769" y="0"/>
                </a:moveTo>
                <a:cubicBezTo>
                  <a:pt x="941878" y="0"/>
                  <a:pt x="1213538" y="271660"/>
                  <a:pt x="1213538" y="606769"/>
                </a:cubicBezTo>
                <a:cubicBezTo>
                  <a:pt x="1213538" y="941878"/>
                  <a:pt x="941878" y="1213538"/>
                  <a:pt x="606769" y="1213538"/>
                </a:cubicBezTo>
                <a:cubicBezTo>
                  <a:pt x="271660" y="1213538"/>
                  <a:pt x="0" y="941878"/>
                  <a:pt x="0" y="606769"/>
                </a:cubicBezTo>
                <a:cubicBezTo>
                  <a:pt x="0" y="271660"/>
                  <a:pt x="271660" y="0"/>
                  <a:pt x="60676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C676328-CA3F-6B35-8952-21AA1B1D2A07}"/>
              </a:ext>
            </a:extLst>
          </p:cNvPr>
          <p:cNvGrpSpPr/>
          <p:nvPr userDrawn="1"/>
        </p:nvGrpSpPr>
        <p:grpSpPr>
          <a:xfrm>
            <a:off x="7772400" y="4346979"/>
            <a:ext cx="4419599" cy="2511022"/>
            <a:chOff x="8316900" y="4656339"/>
            <a:chExt cx="3875099" cy="2201661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677EC791-A84A-F33B-BCF2-3611111C7DDF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B136164-9EDD-6B6C-7E61-69FF6A9BF0C6}"/>
                </a:ext>
              </a:extLst>
            </p:cNvPr>
            <p:cNvSpPr/>
            <p:nvPr/>
          </p:nvSpPr>
          <p:spPr>
            <a:xfrm>
              <a:off x="11214758" y="4656339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636CBF8-1FFA-75F0-0BB3-0DF34AF20A32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3" name="Gráfico 15">
            <a:extLst>
              <a:ext uri="{FF2B5EF4-FFF2-40B4-BE49-F238E27FC236}">
                <a16:creationId xmlns:a16="http://schemas.microsoft.com/office/drawing/2014/main" id="{A3B2C3C8-332A-4ED1-A2C0-44A8D3D9D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20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909862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A2960535-016F-2CF2-B766-F4A69CFF6980}"/>
              </a:ext>
            </a:extLst>
          </p:cNvPr>
          <p:cNvSpPr/>
          <p:nvPr userDrawn="1"/>
        </p:nvSpPr>
        <p:spPr>
          <a:xfrm>
            <a:off x="8909862" y="0"/>
            <a:ext cx="3282138" cy="6858000"/>
          </a:xfrm>
          <a:prstGeom prst="rect">
            <a:avLst/>
          </a:prstGeom>
          <a:solidFill>
            <a:srgbClr val="12D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15">
            <a:extLst>
              <a:ext uri="{FF2B5EF4-FFF2-40B4-BE49-F238E27FC236}">
                <a16:creationId xmlns:a16="http://schemas.microsoft.com/office/drawing/2014/main" id="{9A85CF1C-2E89-6457-3995-95462A9A0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5">
            <a:extLst>
              <a:ext uri="{FF2B5EF4-FFF2-40B4-BE49-F238E27FC236}">
                <a16:creationId xmlns:a16="http://schemas.microsoft.com/office/drawing/2014/main" id="{E84F830F-B8F8-60AE-4F7B-ECA69649A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5909284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04" y="0"/>
            <a:ext cx="53593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31CB93D-D138-2A0C-E9E8-8936A12A1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25" t="10322" r="40098" b="44062"/>
          <a:stretch/>
        </p:blipFill>
        <p:spPr>
          <a:xfrm rot="16200000">
            <a:off x="9122142" y="282942"/>
            <a:ext cx="3352800" cy="27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8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5996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199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801A35A-8FF4-554B-84AF-D9B73B05E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0398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6148C20-B115-FA4A-8C12-A9C164DB6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2598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CC93722-0A9F-614D-B71D-4ECA905B9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841" b="15979"/>
          <a:stretch/>
        </p:blipFill>
        <p:spPr>
          <a:xfrm rot="10800000">
            <a:off x="0" y="-1"/>
            <a:ext cx="2472433" cy="2578824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51EB8CB9-72AF-6AC6-99BF-5020EDF52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03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2BEEE35-24E9-4A1E-EE7A-363C49BE8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803" t="25065" r="6745" b="9442"/>
          <a:stretch/>
        </p:blipFill>
        <p:spPr>
          <a:xfrm>
            <a:off x="0" y="0"/>
            <a:ext cx="12103101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5996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598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801A35A-8FF4-554B-84AF-D9B73B05E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5201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A1B5FEAB-AC34-FFDF-C0B9-B61BB9CA25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5997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8194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0DA6D5C-2121-944A-9E2E-6C12D7C61A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0395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5A6A9D0-8137-164D-87FC-EE2179C5C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72592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E3EBEC7-EDD6-ABE2-5977-4CB07AAC0D3C}"/>
              </a:ext>
            </a:extLst>
          </p:cNvPr>
          <p:cNvSpPr/>
          <p:nvPr userDrawn="1"/>
        </p:nvSpPr>
        <p:spPr>
          <a:xfrm>
            <a:off x="10984395" y="2024361"/>
            <a:ext cx="1204816" cy="2579594"/>
          </a:xfrm>
          <a:custGeom>
            <a:avLst/>
            <a:gdLst>
              <a:gd name="connsiteX0" fmla="*/ 1204816 w 1204816"/>
              <a:gd name="connsiteY0" fmla="*/ 489929 h 2579594"/>
              <a:gd name="connsiteX1" fmla="*/ 1204816 w 1204816"/>
              <a:gd name="connsiteY1" fmla="*/ 2102762 h 2579594"/>
              <a:gd name="connsiteX2" fmla="*/ 1175920 w 1204816"/>
              <a:gd name="connsiteY2" fmla="*/ 2142366 h 2579594"/>
              <a:gd name="connsiteX3" fmla="*/ 1095506 w 1204816"/>
              <a:gd name="connsiteY3" fmla="*/ 2237771 h 2579594"/>
              <a:gd name="connsiteX4" fmla="*/ 1087078 w 1204816"/>
              <a:gd name="connsiteY4" fmla="*/ 2245173 h 2579594"/>
              <a:gd name="connsiteX5" fmla="*/ 1018957 w 1204816"/>
              <a:gd name="connsiteY5" fmla="*/ 2318561 h 2579594"/>
              <a:gd name="connsiteX6" fmla="*/ 972636 w 1204816"/>
              <a:gd name="connsiteY6" fmla="*/ 2387078 h 2579594"/>
              <a:gd name="connsiteX7" fmla="*/ 947415 w 1204816"/>
              <a:gd name="connsiteY7" fmla="*/ 2412321 h 2579594"/>
              <a:gd name="connsiteX8" fmla="*/ 897291 w 1204816"/>
              <a:gd name="connsiteY8" fmla="*/ 2497540 h 2579594"/>
              <a:gd name="connsiteX9" fmla="*/ 887342 w 1204816"/>
              <a:gd name="connsiteY9" fmla="*/ 2521264 h 2579594"/>
              <a:gd name="connsiteX10" fmla="*/ 873211 w 1204816"/>
              <a:gd name="connsiteY10" fmla="*/ 2554542 h 2579594"/>
              <a:gd name="connsiteX11" fmla="*/ 859207 w 1204816"/>
              <a:gd name="connsiteY11" fmla="*/ 2579595 h 2579594"/>
              <a:gd name="connsiteX12" fmla="*/ 763268 w 1204816"/>
              <a:gd name="connsiteY12" fmla="*/ 2516962 h 2579594"/>
              <a:gd name="connsiteX13" fmla="*/ 660231 w 1204816"/>
              <a:gd name="connsiteY13" fmla="*/ 2425859 h 2579594"/>
              <a:gd name="connsiteX14" fmla="*/ 529123 w 1204816"/>
              <a:gd name="connsiteY14" fmla="*/ 2339818 h 2579594"/>
              <a:gd name="connsiteX15" fmla="*/ 434134 w 1204816"/>
              <a:gd name="connsiteY15" fmla="*/ 2278640 h 2579594"/>
              <a:gd name="connsiteX16" fmla="*/ 426213 w 1204816"/>
              <a:gd name="connsiteY16" fmla="*/ 2245299 h 2579594"/>
              <a:gd name="connsiteX17" fmla="*/ 372921 w 1204816"/>
              <a:gd name="connsiteY17" fmla="*/ 2157993 h 2579594"/>
              <a:gd name="connsiteX18" fmla="*/ 356002 w 1204816"/>
              <a:gd name="connsiteY18" fmla="*/ 2142429 h 2579594"/>
              <a:gd name="connsiteX19" fmla="*/ 266146 w 1204816"/>
              <a:gd name="connsiteY19" fmla="*/ 2039812 h 2579594"/>
              <a:gd name="connsiteX20" fmla="*/ 193083 w 1204816"/>
              <a:gd name="connsiteY20" fmla="*/ 1873930 h 2579594"/>
              <a:gd name="connsiteX21" fmla="*/ 182627 w 1204816"/>
              <a:gd name="connsiteY21" fmla="*/ 1851407 h 2579594"/>
              <a:gd name="connsiteX22" fmla="*/ 159307 w 1204816"/>
              <a:gd name="connsiteY22" fmla="*/ 1784915 h 2579594"/>
              <a:gd name="connsiteX23" fmla="*/ 150246 w 1204816"/>
              <a:gd name="connsiteY23" fmla="*/ 1756951 h 2579594"/>
              <a:gd name="connsiteX24" fmla="*/ 50568 w 1204816"/>
              <a:gd name="connsiteY24" fmla="*/ 1530713 h 2579594"/>
              <a:gd name="connsiteX25" fmla="*/ 21356 w 1204816"/>
              <a:gd name="connsiteY25" fmla="*/ 1440054 h 2579594"/>
              <a:gd name="connsiteX26" fmla="*/ 17173 w 1204816"/>
              <a:gd name="connsiteY26" fmla="*/ 1349900 h 2579594"/>
              <a:gd name="connsiteX27" fmla="*/ 1 w 1204816"/>
              <a:gd name="connsiteY27" fmla="*/ 1350659 h 2579594"/>
              <a:gd name="connsiteX28" fmla="*/ 2598 w 1204816"/>
              <a:gd name="connsiteY28" fmla="*/ 1281320 h 2579594"/>
              <a:gd name="connsiteX29" fmla="*/ 42457 w 1204816"/>
              <a:gd name="connsiteY29" fmla="*/ 1203756 h 2579594"/>
              <a:gd name="connsiteX30" fmla="*/ 18377 w 1204816"/>
              <a:gd name="connsiteY30" fmla="*/ 1197809 h 2579594"/>
              <a:gd name="connsiteX31" fmla="*/ 55637 w 1204816"/>
              <a:gd name="connsiteY31" fmla="*/ 1054512 h 2579594"/>
              <a:gd name="connsiteX32" fmla="*/ 155189 w 1204816"/>
              <a:gd name="connsiteY32" fmla="*/ 787342 h 2579594"/>
              <a:gd name="connsiteX33" fmla="*/ 211523 w 1204816"/>
              <a:gd name="connsiteY33" fmla="*/ 660494 h 2579594"/>
              <a:gd name="connsiteX34" fmla="*/ 325522 w 1204816"/>
              <a:gd name="connsiteY34" fmla="*/ 459815 h 2579594"/>
              <a:gd name="connsiteX35" fmla="*/ 471712 w 1204816"/>
              <a:gd name="connsiteY35" fmla="*/ 331829 h 2579594"/>
              <a:gd name="connsiteX36" fmla="*/ 601426 w 1204816"/>
              <a:gd name="connsiteY36" fmla="*/ 236297 h 2579594"/>
              <a:gd name="connsiteX37" fmla="*/ 647304 w 1204816"/>
              <a:gd name="connsiteY37" fmla="*/ 208777 h 2579594"/>
              <a:gd name="connsiteX38" fmla="*/ 763331 w 1204816"/>
              <a:gd name="connsiteY38" fmla="*/ 128493 h 2579594"/>
              <a:gd name="connsiteX39" fmla="*/ 874035 w 1204816"/>
              <a:gd name="connsiteY39" fmla="*/ 44666 h 2579594"/>
              <a:gd name="connsiteX40" fmla="*/ 938036 w 1204816"/>
              <a:gd name="connsiteY40" fmla="*/ 0 h 2579594"/>
              <a:gd name="connsiteX41" fmla="*/ 983851 w 1204816"/>
              <a:gd name="connsiteY41" fmla="*/ 92368 h 2579594"/>
              <a:gd name="connsiteX42" fmla="*/ 992977 w 1204816"/>
              <a:gd name="connsiteY42" fmla="*/ 120331 h 2579594"/>
              <a:gd name="connsiteX43" fmla="*/ 1016233 w 1204816"/>
              <a:gd name="connsiteY43" fmla="*/ 186824 h 2579594"/>
              <a:gd name="connsiteX44" fmla="*/ 1026752 w 1204816"/>
              <a:gd name="connsiteY44" fmla="*/ 209346 h 2579594"/>
              <a:gd name="connsiteX45" fmla="*/ 1099815 w 1204816"/>
              <a:gd name="connsiteY45" fmla="*/ 375229 h 2579594"/>
              <a:gd name="connsiteX46" fmla="*/ 1189608 w 1204816"/>
              <a:gd name="connsiteY46" fmla="*/ 477846 h 2579594"/>
              <a:gd name="connsiteX47" fmla="*/ 1204816 w 1204816"/>
              <a:gd name="connsiteY47" fmla="*/ 489929 h 257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04816" h="2579594">
                <a:moveTo>
                  <a:pt x="1204816" y="489929"/>
                </a:moveTo>
                <a:lnTo>
                  <a:pt x="1204816" y="2102762"/>
                </a:lnTo>
                <a:cubicBezTo>
                  <a:pt x="1195374" y="2116111"/>
                  <a:pt x="1185995" y="2129523"/>
                  <a:pt x="1175920" y="2142366"/>
                </a:cubicBezTo>
                <a:cubicBezTo>
                  <a:pt x="1150319" y="2175074"/>
                  <a:pt x="1112425" y="2197534"/>
                  <a:pt x="1095506" y="2237771"/>
                </a:cubicBezTo>
                <a:cubicBezTo>
                  <a:pt x="1094239" y="2240871"/>
                  <a:pt x="1089613" y="2242452"/>
                  <a:pt x="1087078" y="2245173"/>
                </a:cubicBezTo>
                <a:cubicBezTo>
                  <a:pt x="1064139" y="2269467"/>
                  <a:pt x="1039933" y="2292685"/>
                  <a:pt x="1018957" y="2318561"/>
                </a:cubicBezTo>
                <a:cubicBezTo>
                  <a:pt x="1001658" y="2339818"/>
                  <a:pt x="988794" y="2364745"/>
                  <a:pt x="972636" y="2387078"/>
                </a:cubicBezTo>
                <a:cubicBezTo>
                  <a:pt x="965728" y="2396631"/>
                  <a:pt x="951597" y="2402198"/>
                  <a:pt x="947415" y="2412321"/>
                </a:cubicBezTo>
                <a:cubicBezTo>
                  <a:pt x="934552" y="2443258"/>
                  <a:pt x="917252" y="2470968"/>
                  <a:pt x="897291" y="2497540"/>
                </a:cubicBezTo>
                <a:cubicBezTo>
                  <a:pt x="892285" y="2504182"/>
                  <a:pt x="890637" y="2513293"/>
                  <a:pt x="887342" y="2521264"/>
                </a:cubicBezTo>
                <a:cubicBezTo>
                  <a:pt x="882716" y="2532399"/>
                  <a:pt x="878914" y="2543976"/>
                  <a:pt x="873211" y="2554542"/>
                </a:cubicBezTo>
                <a:cubicBezTo>
                  <a:pt x="868649" y="2562893"/>
                  <a:pt x="863960" y="2571244"/>
                  <a:pt x="859207" y="2579595"/>
                </a:cubicBezTo>
                <a:cubicBezTo>
                  <a:pt x="826445" y="2559856"/>
                  <a:pt x="793685" y="2539928"/>
                  <a:pt x="763268" y="2516962"/>
                </a:cubicBezTo>
                <a:cubicBezTo>
                  <a:pt x="726768" y="2489505"/>
                  <a:pt x="696731" y="2453380"/>
                  <a:pt x="660231" y="2425859"/>
                </a:cubicBezTo>
                <a:cubicBezTo>
                  <a:pt x="618599" y="2394417"/>
                  <a:pt x="573037" y="2368225"/>
                  <a:pt x="529123" y="2339818"/>
                </a:cubicBezTo>
                <a:cubicBezTo>
                  <a:pt x="500100" y="2321028"/>
                  <a:pt x="471078" y="2302428"/>
                  <a:pt x="434134" y="2278640"/>
                </a:cubicBezTo>
                <a:cubicBezTo>
                  <a:pt x="433311" y="2274275"/>
                  <a:pt x="435402" y="2252006"/>
                  <a:pt x="426213" y="2245299"/>
                </a:cubicBezTo>
                <a:cubicBezTo>
                  <a:pt x="395227" y="2222966"/>
                  <a:pt x="368675" y="2201266"/>
                  <a:pt x="372921" y="2157993"/>
                </a:cubicBezTo>
                <a:cubicBezTo>
                  <a:pt x="373364" y="2153437"/>
                  <a:pt x="361261" y="2148250"/>
                  <a:pt x="356002" y="2142429"/>
                </a:cubicBezTo>
                <a:cubicBezTo>
                  <a:pt x="325332" y="2108709"/>
                  <a:pt x="288578" y="2078404"/>
                  <a:pt x="266146" y="2039812"/>
                </a:cubicBezTo>
                <a:cubicBezTo>
                  <a:pt x="235983" y="1987871"/>
                  <a:pt x="216973" y="1929477"/>
                  <a:pt x="193083" y="1873930"/>
                </a:cubicBezTo>
                <a:cubicBezTo>
                  <a:pt x="189851" y="1866338"/>
                  <a:pt x="185415" y="1859125"/>
                  <a:pt x="182627" y="1851407"/>
                </a:cubicBezTo>
                <a:cubicBezTo>
                  <a:pt x="174516" y="1829327"/>
                  <a:pt x="166912" y="1807184"/>
                  <a:pt x="159307" y="1784915"/>
                </a:cubicBezTo>
                <a:cubicBezTo>
                  <a:pt x="156139" y="1775615"/>
                  <a:pt x="155822" y="1764353"/>
                  <a:pt x="150246" y="1756951"/>
                </a:cubicBezTo>
                <a:cubicBezTo>
                  <a:pt x="131109" y="1731329"/>
                  <a:pt x="56715" y="1557981"/>
                  <a:pt x="50568" y="1530713"/>
                </a:cubicBezTo>
                <a:cubicBezTo>
                  <a:pt x="43851" y="1500789"/>
                  <a:pt x="31874" y="1472066"/>
                  <a:pt x="21356" y="1440054"/>
                </a:cubicBezTo>
                <a:cubicBezTo>
                  <a:pt x="20151" y="1414558"/>
                  <a:pt x="18631" y="1382229"/>
                  <a:pt x="17173" y="1349900"/>
                </a:cubicBezTo>
                <a:cubicBezTo>
                  <a:pt x="11406" y="1350153"/>
                  <a:pt x="5703" y="1350406"/>
                  <a:pt x="1" y="1350659"/>
                </a:cubicBezTo>
                <a:cubicBezTo>
                  <a:pt x="-253" y="1327188"/>
                  <a:pt x="67550" y="1304665"/>
                  <a:pt x="2598" y="1281320"/>
                </a:cubicBezTo>
                <a:cubicBezTo>
                  <a:pt x="15652" y="1255951"/>
                  <a:pt x="28642" y="1230581"/>
                  <a:pt x="42457" y="1203756"/>
                </a:cubicBezTo>
                <a:cubicBezTo>
                  <a:pt x="28769" y="1200340"/>
                  <a:pt x="19327" y="1198062"/>
                  <a:pt x="18377" y="1197809"/>
                </a:cubicBezTo>
                <a:cubicBezTo>
                  <a:pt x="30544" y="1149980"/>
                  <a:pt x="39606" y="1101013"/>
                  <a:pt x="55637" y="1054512"/>
                </a:cubicBezTo>
                <a:cubicBezTo>
                  <a:pt x="86624" y="964675"/>
                  <a:pt x="120970" y="875977"/>
                  <a:pt x="155189" y="787342"/>
                </a:cubicBezTo>
                <a:cubicBezTo>
                  <a:pt x="171918" y="744068"/>
                  <a:pt x="184084" y="696239"/>
                  <a:pt x="211523" y="660494"/>
                </a:cubicBezTo>
                <a:cubicBezTo>
                  <a:pt x="258478" y="599253"/>
                  <a:pt x="240925" y="509162"/>
                  <a:pt x="325522" y="459815"/>
                </a:cubicBezTo>
                <a:cubicBezTo>
                  <a:pt x="377864" y="429258"/>
                  <a:pt x="423552" y="374659"/>
                  <a:pt x="471712" y="331829"/>
                </a:cubicBezTo>
                <a:cubicBezTo>
                  <a:pt x="513028" y="295135"/>
                  <a:pt x="552759" y="261351"/>
                  <a:pt x="601426" y="236297"/>
                </a:cubicBezTo>
                <a:cubicBezTo>
                  <a:pt x="617585" y="227946"/>
                  <a:pt x="641664" y="222063"/>
                  <a:pt x="647304" y="208777"/>
                </a:cubicBezTo>
                <a:cubicBezTo>
                  <a:pt x="669737" y="155887"/>
                  <a:pt x="725564" y="156077"/>
                  <a:pt x="763331" y="128493"/>
                </a:cubicBezTo>
                <a:cubicBezTo>
                  <a:pt x="800718" y="101225"/>
                  <a:pt x="836331" y="71490"/>
                  <a:pt x="874035" y="44666"/>
                </a:cubicBezTo>
                <a:cubicBezTo>
                  <a:pt x="894439" y="30178"/>
                  <a:pt x="916681" y="8288"/>
                  <a:pt x="938036" y="0"/>
                </a:cubicBezTo>
                <a:cubicBezTo>
                  <a:pt x="956983" y="42578"/>
                  <a:pt x="975614" y="81296"/>
                  <a:pt x="983851" y="92368"/>
                </a:cubicBezTo>
                <a:cubicBezTo>
                  <a:pt x="989428" y="99770"/>
                  <a:pt x="989745" y="111031"/>
                  <a:pt x="992977" y="120331"/>
                </a:cubicBezTo>
                <a:cubicBezTo>
                  <a:pt x="1000517" y="142538"/>
                  <a:pt x="1008185" y="164744"/>
                  <a:pt x="1016233" y="186824"/>
                </a:cubicBezTo>
                <a:cubicBezTo>
                  <a:pt x="1019084" y="194542"/>
                  <a:pt x="1023456" y="201754"/>
                  <a:pt x="1026752" y="209346"/>
                </a:cubicBezTo>
                <a:cubicBezTo>
                  <a:pt x="1050641" y="264893"/>
                  <a:pt x="1069652" y="323288"/>
                  <a:pt x="1099815" y="375229"/>
                </a:cubicBezTo>
                <a:cubicBezTo>
                  <a:pt x="1122248" y="413821"/>
                  <a:pt x="1159000" y="444125"/>
                  <a:pt x="1189608" y="477846"/>
                </a:cubicBezTo>
                <a:cubicBezTo>
                  <a:pt x="1193600" y="482211"/>
                  <a:pt x="1201457" y="486260"/>
                  <a:pt x="1204816" y="489929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17D4A912-7EE3-4186-BE56-154DAAEA4176}"/>
              </a:ext>
            </a:extLst>
          </p:cNvPr>
          <p:cNvSpPr/>
          <p:nvPr userDrawn="1"/>
        </p:nvSpPr>
        <p:spPr>
          <a:xfrm>
            <a:off x="11818000" y="786441"/>
            <a:ext cx="371210" cy="1237919"/>
          </a:xfrm>
          <a:custGeom>
            <a:avLst/>
            <a:gdLst>
              <a:gd name="connsiteX0" fmla="*/ 371211 w 371210"/>
              <a:gd name="connsiteY0" fmla="*/ 0 h 1237919"/>
              <a:gd name="connsiteX1" fmla="*/ 371211 w 371210"/>
              <a:gd name="connsiteY1" fmla="*/ 1187687 h 1237919"/>
              <a:gd name="connsiteX2" fmla="*/ 121984 w 371210"/>
              <a:gd name="connsiteY2" fmla="*/ 1234566 h 1237919"/>
              <a:gd name="connsiteX3" fmla="*/ 104431 w 371210"/>
              <a:gd name="connsiteY3" fmla="*/ 1237920 h 1237919"/>
              <a:gd name="connsiteX4" fmla="*/ 50568 w 371210"/>
              <a:gd name="connsiteY4" fmla="*/ 1104049 h 1237919"/>
              <a:gd name="connsiteX5" fmla="*/ 21355 w 371210"/>
              <a:gd name="connsiteY5" fmla="*/ 1013326 h 1237919"/>
              <a:gd name="connsiteX6" fmla="*/ 17173 w 371210"/>
              <a:gd name="connsiteY6" fmla="*/ 923236 h 1237919"/>
              <a:gd name="connsiteX7" fmla="*/ 0 w 371210"/>
              <a:gd name="connsiteY7" fmla="*/ 923995 h 1237919"/>
              <a:gd name="connsiteX8" fmla="*/ 2599 w 371210"/>
              <a:gd name="connsiteY8" fmla="*/ 854656 h 1237919"/>
              <a:gd name="connsiteX9" fmla="*/ 42457 w 371210"/>
              <a:gd name="connsiteY9" fmla="*/ 777092 h 1237919"/>
              <a:gd name="connsiteX10" fmla="*/ 18377 w 371210"/>
              <a:gd name="connsiteY10" fmla="*/ 771145 h 1237919"/>
              <a:gd name="connsiteX11" fmla="*/ 55701 w 371210"/>
              <a:gd name="connsiteY11" fmla="*/ 627849 h 1237919"/>
              <a:gd name="connsiteX12" fmla="*/ 155189 w 371210"/>
              <a:gd name="connsiteY12" fmla="*/ 360678 h 1237919"/>
              <a:gd name="connsiteX13" fmla="*/ 211523 w 371210"/>
              <a:gd name="connsiteY13" fmla="*/ 233830 h 1237919"/>
              <a:gd name="connsiteX14" fmla="*/ 325585 w 371210"/>
              <a:gd name="connsiteY14" fmla="*/ 33151 h 1237919"/>
              <a:gd name="connsiteX15" fmla="*/ 371211 w 371210"/>
              <a:gd name="connsiteY15" fmla="*/ 0 h 123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1210" h="1237919">
                <a:moveTo>
                  <a:pt x="371211" y="0"/>
                </a:moveTo>
                <a:lnTo>
                  <a:pt x="371211" y="1187687"/>
                </a:lnTo>
                <a:cubicBezTo>
                  <a:pt x="290860" y="1214068"/>
                  <a:pt x="210129" y="1238426"/>
                  <a:pt x="121984" y="1234566"/>
                </a:cubicBezTo>
                <a:cubicBezTo>
                  <a:pt x="116280" y="1234314"/>
                  <a:pt x="110388" y="1235642"/>
                  <a:pt x="104431" y="1237920"/>
                </a:cubicBezTo>
                <a:cubicBezTo>
                  <a:pt x="79591" y="1182056"/>
                  <a:pt x="54117" y="1119486"/>
                  <a:pt x="50568" y="1104049"/>
                </a:cubicBezTo>
                <a:cubicBezTo>
                  <a:pt x="43851" y="1074125"/>
                  <a:pt x="31938" y="1045402"/>
                  <a:pt x="21355" y="1013326"/>
                </a:cubicBezTo>
                <a:cubicBezTo>
                  <a:pt x="20152" y="987894"/>
                  <a:pt x="18694" y="955565"/>
                  <a:pt x="17173" y="923236"/>
                </a:cubicBezTo>
                <a:cubicBezTo>
                  <a:pt x="11470" y="923489"/>
                  <a:pt x="5767" y="923742"/>
                  <a:pt x="0" y="923995"/>
                </a:cubicBezTo>
                <a:cubicBezTo>
                  <a:pt x="-190" y="900524"/>
                  <a:pt x="67551" y="878001"/>
                  <a:pt x="2599" y="854656"/>
                </a:cubicBezTo>
                <a:cubicBezTo>
                  <a:pt x="15652" y="829223"/>
                  <a:pt x="28706" y="803917"/>
                  <a:pt x="42457" y="777092"/>
                </a:cubicBezTo>
                <a:cubicBezTo>
                  <a:pt x="28453" y="773613"/>
                  <a:pt x="19011" y="771272"/>
                  <a:pt x="18377" y="771145"/>
                </a:cubicBezTo>
                <a:cubicBezTo>
                  <a:pt x="30608" y="723316"/>
                  <a:pt x="39605" y="674349"/>
                  <a:pt x="55701" y="627849"/>
                </a:cubicBezTo>
                <a:cubicBezTo>
                  <a:pt x="86688" y="538011"/>
                  <a:pt x="120970" y="449313"/>
                  <a:pt x="155189" y="360678"/>
                </a:cubicBezTo>
                <a:cubicBezTo>
                  <a:pt x="171918" y="317341"/>
                  <a:pt x="184148" y="269512"/>
                  <a:pt x="211523" y="233830"/>
                </a:cubicBezTo>
                <a:cubicBezTo>
                  <a:pt x="258542" y="172589"/>
                  <a:pt x="240989" y="82498"/>
                  <a:pt x="325585" y="33151"/>
                </a:cubicBezTo>
                <a:cubicBezTo>
                  <a:pt x="341300" y="23914"/>
                  <a:pt x="356445" y="12590"/>
                  <a:pt x="371211" y="0"/>
                </a:cubicBez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4F9F7B54-CBB4-AB7E-6D0F-FDF8F39EC602}"/>
              </a:ext>
            </a:extLst>
          </p:cNvPr>
          <p:cNvSpPr/>
          <p:nvPr userDrawn="1"/>
        </p:nvSpPr>
        <p:spPr>
          <a:xfrm>
            <a:off x="733484" y="0"/>
            <a:ext cx="1171293" cy="464785"/>
          </a:xfrm>
          <a:custGeom>
            <a:avLst/>
            <a:gdLst>
              <a:gd name="connsiteX0" fmla="*/ 1171294 w 1171293"/>
              <a:gd name="connsiteY0" fmla="*/ 0 h 464785"/>
              <a:gd name="connsiteX1" fmla="*/ 1122057 w 1171293"/>
              <a:gd name="connsiteY1" fmla="*/ 50613 h 464785"/>
              <a:gd name="connsiteX2" fmla="*/ 840069 w 1171293"/>
              <a:gd name="connsiteY2" fmla="*/ 230856 h 464785"/>
              <a:gd name="connsiteX3" fmla="*/ 446111 w 1171293"/>
              <a:gd name="connsiteY3" fmla="*/ 409266 h 464785"/>
              <a:gd name="connsiteX4" fmla="*/ 0 w 1171293"/>
              <a:gd name="connsiteY4" fmla="*/ 458044 h 464785"/>
              <a:gd name="connsiteX5" fmla="*/ 230153 w 1171293"/>
              <a:gd name="connsiteY5" fmla="*/ 0 h 464785"/>
              <a:gd name="connsiteX6" fmla="*/ 1171294 w 1171293"/>
              <a:gd name="connsiteY6" fmla="*/ 0 h 4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1293" h="464785">
                <a:moveTo>
                  <a:pt x="1171294" y="0"/>
                </a:moveTo>
                <a:cubicBezTo>
                  <a:pt x="1155642" y="18221"/>
                  <a:pt x="1141257" y="37833"/>
                  <a:pt x="1122057" y="50613"/>
                </a:cubicBezTo>
                <a:cubicBezTo>
                  <a:pt x="1029159" y="112423"/>
                  <a:pt x="927897" y="162909"/>
                  <a:pt x="840069" y="230856"/>
                </a:cubicBezTo>
                <a:cubicBezTo>
                  <a:pt x="721698" y="322528"/>
                  <a:pt x="585774" y="374849"/>
                  <a:pt x="446111" y="409266"/>
                </a:cubicBezTo>
                <a:cubicBezTo>
                  <a:pt x="300301" y="445201"/>
                  <a:pt x="151133" y="479744"/>
                  <a:pt x="0" y="458044"/>
                </a:cubicBezTo>
                <a:cubicBezTo>
                  <a:pt x="90933" y="312532"/>
                  <a:pt x="177304" y="164744"/>
                  <a:pt x="230153" y="0"/>
                </a:cubicBezTo>
                <a:lnTo>
                  <a:pt x="1171294" y="0"/>
                </a:ln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98AB368C-BEBA-8DDB-BC1E-B8BED151B82A}"/>
              </a:ext>
            </a:extLst>
          </p:cNvPr>
          <p:cNvSpPr/>
          <p:nvPr userDrawn="1"/>
        </p:nvSpPr>
        <p:spPr>
          <a:xfrm>
            <a:off x="0" y="4297761"/>
            <a:ext cx="4472575" cy="2563085"/>
          </a:xfrm>
          <a:custGeom>
            <a:avLst/>
            <a:gdLst>
              <a:gd name="connsiteX0" fmla="*/ 4472576 w 4472575"/>
              <a:gd name="connsiteY0" fmla="*/ 2563085 h 2563085"/>
              <a:gd name="connsiteX1" fmla="*/ 0 w 4472575"/>
              <a:gd name="connsiteY1" fmla="*/ 2563085 h 2563085"/>
              <a:gd name="connsiteX2" fmla="*/ 0 w 4472575"/>
              <a:gd name="connsiteY2" fmla="*/ 9113 h 2563085"/>
              <a:gd name="connsiteX3" fmla="*/ 140297 w 4472575"/>
              <a:gd name="connsiteY3" fmla="*/ 4052 h 2563085"/>
              <a:gd name="connsiteX4" fmla="*/ 263674 w 4472575"/>
              <a:gd name="connsiteY4" fmla="*/ 19489 h 2563085"/>
              <a:gd name="connsiteX5" fmla="*/ 434388 w 4472575"/>
              <a:gd name="connsiteY5" fmla="*/ 132987 h 2563085"/>
              <a:gd name="connsiteX6" fmla="*/ 527031 w 4472575"/>
              <a:gd name="connsiteY6" fmla="*/ 285394 h 2563085"/>
              <a:gd name="connsiteX7" fmla="*/ 534446 w 4472575"/>
              <a:gd name="connsiteY7" fmla="*/ 315066 h 2563085"/>
              <a:gd name="connsiteX8" fmla="*/ 548577 w 4472575"/>
              <a:gd name="connsiteY8" fmla="*/ 377129 h 2563085"/>
              <a:gd name="connsiteX9" fmla="*/ 552379 w 4472575"/>
              <a:gd name="connsiteY9" fmla="*/ 386872 h 2563085"/>
              <a:gd name="connsiteX10" fmla="*/ 545979 w 4472575"/>
              <a:gd name="connsiteY10" fmla="*/ 605835 h 2563085"/>
              <a:gd name="connsiteX11" fmla="*/ 504092 w 4472575"/>
              <a:gd name="connsiteY11" fmla="*/ 773426 h 2563085"/>
              <a:gd name="connsiteX12" fmla="*/ 479442 w 4472575"/>
              <a:gd name="connsiteY12" fmla="*/ 825810 h 2563085"/>
              <a:gd name="connsiteX13" fmla="*/ 370006 w 4472575"/>
              <a:gd name="connsiteY13" fmla="*/ 1044266 h 2563085"/>
              <a:gd name="connsiteX14" fmla="*/ 294598 w 4472575"/>
              <a:gd name="connsiteY14" fmla="*/ 1188449 h 2563085"/>
              <a:gd name="connsiteX15" fmla="*/ 218493 w 4472575"/>
              <a:gd name="connsiteY15" fmla="*/ 1435818 h 2563085"/>
              <a:gd name="connsiteX16" fmla="*/ 219760 w 4472575"/>
              <a:gd name="connsiteY16" fmla="*/ 1649972 h 2563085"/>
              <a:gd name="connsiteX17" fmla="*/ 247705 w 4472575"/>
              <a:gd name="connsiteY17" fmla="*/ 1734495 h 2563085"/>
              <a:gd name="connsiteX18" fmla="*/ 250937 w 4472575"/>
              <a:gd name="connsiteY18" fmla="*/ 1751134 h 2563085"/>
              <a:gd name="connsiteX19" fmla="*/ 268300 w 4472575"/>
              <a:gd name="connsiteY19" fmla="*/ 1829393 h 2563085"/>
              <a:gd name="connsiteX20" fmla="*/ 281734 w 4472575"/>
              <a:gd name="connsiteY20" fmla="*/ 1884814 h 2563085"/>
              <a:gd name="connsiteX21" fmla="*/ 362528 w 4472575"/>
              <a:gd name="connsiteY21" fmla="*/ 1998692 h 2563085"/>
              <a:gd name="connsiteX22" fmla="*/ 527729 w 4472575"/>
              <a:gd name="connsiteY22" fmla="*/ 2163310 h 2563085"/>
              <a:gd name="connsiteX23" fmla="*/ 611501 w 4472575"/>
              <a:gd name="connsiteY23" fmla="*/ 2202534 h 2563085"/>
              <a:gd name="connsiteX24" fmla="*/ 833099 w 4472575"/>
              <a:gd name="connsiteY24" fmla="*/ 2287247 h 2563085"/>
              <a:gd name="connsiteX25" fmla="*/ 976437 w 4472575"/>
              <a:gd name="connsiteY25" fmla="*/ 2302178 h 2563085"/>
              <a:gd name="connsiteX26" fmla="*/ 1178771 w 4472575"/>
              <a:gd name="connsiteY26" fmla="*/ 2325270 h 2563085"/>
              <a:gd name="connsiteX27" fmla="*/ 1380535 w 4472575"/>
              <a:gd name="connsiteY27" fmla="*/ 2301608 h 2563085"/>
              <a:gd name="connsiteX28" fmla="*/ 1433447 w 4472575"/>
              <a:gd name="connsiteY28" fmla="*/ 2297749 h 2563085"/>
              <a:gd name="connsiteX29" fmla="*/ 1649342 w 4472575"/>
              <a:gd name="connsiteY29" fmla="*/ 2281174 h 2563085"/>
              <a:gd name="connsiteX30" fmla="*/ 1833869 w 4472575"/>
              <a:gd name="connsiteY30" fmla="*/ 2248465 h 2563085"/>
              <a:gd name="connsiteX31" fmla="*/ 1970618 w 4472575"/>
              <a:gd name="connsiteY31" fmla="*/ 2226385 h 2563085"/>
              <a:gd name="connsiteX32" fmla="*/ 2186005 w 4472575"/>
              <a:gd name="connsiteY32" fmla="*/ 2177671 h 2563085"/>
              <a:gd name="connsiteX33" fmla="*/ 2327886 w 4472575"/>
              <a:gd name="connsiteY33" fmla="*/ 2147050 h 2563085"/>
              <a:gd name="connsiteX34" fmla="*/ 2489981 w 4472575"/>
              <a:gd name="connsiteY34" fmla="*/ 2086442 h 2563085"/>
              <a:gd name="connsiteX35" fmla="*/ 2548090 w 4472575"/>
              <a:gd name="connsiteY35" fmla="*/ 2070372 h 2563085"/>
              <a:gd name="connsiteX36" fmla="*/ 2564439 w 4472575"/>
              <a:gd name="connsiteY36" fmla="*/ 2067968 h 2563085"/>
              <a:gd name="connsiteX37" fmla="*/ 2792500 w 4472575"/>
              <a:gd name="connsiteY37" fmla="*/ 1983951 h 2563085"/>
              <a:gd name="connsiteX38" fmla="*/ 3040269 w 4472575"/>
              <a:gd name="connsiteY38" fmla="*/ 1922584 h 2563085"/>
              <a:gd name="connsiteX39" fmla="*/ 3371240 w 4472575"/>
              <a:gd name="connsiteY39" fmla="*/ 1898480 h 2563085"/>
              <a:gd name="connsiteX40" fmla="*/ 3470538 w 4472575"/>
              <a:gd name="connsiteY40" fmla="*/ 1888736 h 2563085"/>
              <a:gd name="connsiteX41" fmla="*/ 3782815 w 4472575"/>
              <a:gd name="connsiteY41" fmla="*/ 1937831 h 2563085"/>
              <a:gd name="connsiteX42" fmla="*/ 3931032 w 4472575"/>
              <a:gd name="connsiteY42" fmla="*/ 1991606 h 2563085"/>
              <a:gd name="connsiteX43" fmla="*/ 4169866 w 4472575"/>
              <a:gd name="connsiteY43" fmla="*/ 2163183 h 2563085"/>
              <a:gd name="connsiteX44" fmla="*/ 4345966 w 4472575"/>
              <a:gd name="connsiteY44" fmla="*/ 2366266 h 2563085"/>
              <a:gd name="connsiteX45" fmla="*/ 4460346 w 4472575"/>
              <a:gd name="connsiteY45" fmla="*/ 2533097 h 2563085"/>
              <a:gd name="connsiteX46" fmla="*/ 4472576 w 4472575"/>
              <a:gd name="connsiteY46" fmla="*/ 2563085 h 256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472575" h="2563085">
                <a:moveTo>
                  <a:pt x="4472576" y="2563085"/>
                </a:moveTo>
                <a:lnTo>
                  <a:pt x="0" y="2563085"/>
                </a:lnTo>
                <a:lnTo>
                  <a:pt x="0" y="9113"/>
                </a:lnTo>
                <a:cubicBezTo>
                  <a:pt x="44928" y="-1452"/>
                  <a:pt x="92834" y="-2401"/>
                  <a:pt x="140297" y="4052"/>
                </a:cubicBezTo>
                <a:cubicBezTo>
                  <a:pt x="181359" y="9619"/>
                  <a:pt x="222738" y="13036"/>
                  <a:pt x="263674" y="19489"/>
                </a:cubicBezTo>
                <a:cubicBezTo>
                  <a:pt x="337625" y="31129"/>
                  <a:pt x="390980" y="78136"/>
                  <a:pt x="434388" y="132987"/>
                </a:cubicBezTo>
                <a:cubicBezTo>
                  <a:pt x="471014" y="179235"/>
                  <a:pt x="497185" y="233896"/>
                  <a:pt x="527031" y="285394"/>
                </a:cubicBezTo>
                <a:cubicBezTo>
                  <a:pt x="531974" y="293872"/>
                  <a:pt x="532164" y="305133"/>
                  <a:pt x="534446" y="315066"/>
                </a:cubicBezTo>
                <a:cubicBezTo>
                  <a:pt x="539198" y="335754"/>
                  <a:pt x="543761" y="356441"/>
                  <a:pt x="548577" y="377129"/>
                </a:cubicBezTo>
                <a:cubicBezTo>
                  <a:pt x="549400" y="380483"/>
                  <a:pt x="552442" y="383646"/>
                  <a:pt x="552379" y="386872"/>
                </a:cubicBezTo>
                <a:cubicBezTo>
                  <a:pt x="550921" y="459944"/>
                  <a:pt x="554153" y="533522"/>
                  <a:pt x="545979" y="605835"/>
                </a:cubicBezTo>
                <a:cubicBezTo>
                  <a:pt x="539515" y="662584"/>
                  <a:pt x="519808" y="717942"/>
                  <a:pt x="504092" y="773426"/>
                </a:cubicBezTo>
                <a:cubicBezTo>
                  <a:pt x="498896" y="791773"/>
                  <a:pt x="488060" y="808538"/>
                  <a:pt x="479442" y="825810"/>
                </a:cubicBezTo>
                <a:cubicBezTo>
                  <a:pt x="443069" y="898692"/>
                  <a:pt x="407139" y="971764"/>
                  <a:pt x="370006" y="1044266"/>
                </a:cubicBezTo>
                <a:cubicBezTo>
                  <a:pt x="345292" y="1092601"/>
                  <a:pt x="313545" y="1138089"/>
                  <a:pt x="294598" y="1188449"/>
                </a:cubicBezTo>
                <a:cubicBezTo>
                  <a:pt x="264118" y="1269176"/>
                  <a:pt x="233194" y="1351421"/>
                  <a:pt x="218493" y="1435818"/>
                </a:cubicBezTo>
                <a:cubicBezTo>
                  <a:pt x="206390" y="1505157"/>
                  <a:pt x="214944" y="1578671"/>
                  <a:pt x="219760" y="1649972"/>
                </a:cubicBezTo>
                <a:cubicBezTo>
                  <a:pt x="221661" y="1678631"/>
                  <a:pt x="238073" y="1706278"/>
                  <a:pt x="247705" y="1734495"/>
                </a:cubicBezTo>
                <a:cubicBezTo>
                  <a:pt x="249480" y="1739872"/>
                  <a:pt x="252141" y="1746136"/>
                  <a:pt x="250937" y="1751134"/>
                </a:cubicBezTo>
                <a:cubicBezTo>
                  <a:pt x="243903" y="1780299"/>
                  <a:pt x="247515" y="1804530"/>
                  <a:pt x="268300" y="1829393"/>
                </a:cubicBezTo>
                <a:cubicBezTo>
                  <a:pt x="279263" y="1842426"/>
                  <a:pt x="272292" y="1869314"/>
                  <a:pt x="281734" y="1884814"/>
                </a:cubicBezTo>
                <a:cubicBezTo>
                  <a:pt x="305941" y="1924545"/>
                  <a:pt x="331478" y="1964402"/>
                  <a:pt x="362528" y="1998692"/>
                </a:cubicBezTo>
                <a:cubicBezTo>
                  <a:pt x="414743" y="2056201"/>
                  <a:pt x="469747" y="2111685"/>
                  <a:pt x="527729" y="2163310"/>
                </a:cubicBezTo>
                <a:cubicBezTo>
                  <a:pt x="549717" y="2182985"/>
                  <a:pt x="583429" y="2189502"/>
                  <a:pt x="611501" y="2202534"/>
                </a:cubicBezTo>
                <a:cubicBezTo>
                  <a:pt x="683424" y="2235812"/>
                  <a:pt x="750340" y="2281427"/>
                  <a:pt x="833099" y="2287247"/>
                </a:cubicBezTo>
                <a:cubicBezTo>
                  <a:pt x="881005" y="2290600"/>
                  <a:pt x="928721" y="2296547"/>
                  <a:pt x="976437" y="2302178"/>
                </a:cubicBezTo>
                <a:cubicBezTo>
                  <a:pt x="1043924" y="2310086"/>
                  <a:pt x="1111348" y="2325333"/>
                  <a:pt x="1178771" y="2325270"/>
                </a:cubicBezTo>
                <a:cubicBezTo>
                  <a:pt x="1246005" y="2325143"/>
                  <a:pt x="1313238" y="2309833"/>
                  <a:pt x="1380535" y="2301608"/>
                </a:cubicBezTo>
                <a:cubicBezTo>
                  <a:pt x="1398088" y="2299458"/>
                  <a:pt x="1415831" y="2299141"/>
                  <a:pt x="1433447" y="2297749"/>
                </a:cubicBezTo>
                <a:cubicBezTo>
                  <a:pt x="1505433" y="2291802"/>
                  <a:pt x="1577356" y="2281237"/>
                  <a:pt x="1649342" y="2281174"/>
                </a:cubicBezTo>
                <a:cubicBezTo>
                  <a:pt x="1713787" y="2281110"/>
                  <a:pt x="1773163" y="2266180"/>
                  <a:pt x="1833869" y="2248465"/>
                </a:cubicBezTo>
                <a:cubicBezTo>
                  <a:pt x="1877847" y="2235622"/>
                  <a:pt x="1924802" y="2232396"/>
                  <a:pt x="1970618" y="2226385"/>
                </a:cubicBezTo>
                <a:cubicBezTo>
                  <a:pt x="2043998" y="2216896"/>
                  <a:pt x="2115667" y="2202155"/>
                  <a:pt x="2186005" y="2177671"/>
                </a:cubicBezTo>
                <a:cubicBezTo>
                  <a:pt x="2231377" y="2161918"/>
                  <a:pt x="2281754" y="2161032"/>
                  <a:pt x="2327886" y="2147050"/>
                </a:cubicBezTo>
                <a:cubicBezTo>
                  <a:pt x="2382953" y="2130348"/>
                  <a:pt x="2435802" y="2106307"/>
                  <a:pt x="2489981" y="2086442"/>
                </a:cubicBezTo>
                <a:cubicBezTo>
                  <a:pt x="2508802" y="2079546"/>
                  <a:pt x="2528636" y="2075433"/>
                  <a:pt x="2548090" y="2070372"/>
                </a:cubicBezTo>
                <a:cubicBezTo>
                  <a:pt x="2553413" y="2068980"/>
                  <a:pt x="2559369" y="2069866"/>
                  <a:pt x="2564439" y="2067968"/>
                </a:cubicBezTo>
                <a:cubicBezTo>
                  <a:pt x="2640417" y="2039815"/>
                  <a:pt x="2715255" y="2007802"/>
                  <a:pt x="2792500" y="1983951"/>
                </a:cubicBezTo>
                <a:cubicBezTo>
                  <a:pt x="2873801" y="1958835"/>
                  <a:pt x="2956433" y="1933972"/>
                  <a:pt x="3040269" y="1922584"/>
                </a:cubicBezTo>
                <a:cubicBezTo>
                  <a:pt x="3149642" y="1907653"/>
                  <a:pt x="3260853" y="1906388"/>
                  <a:pt x="3371240" y="1898480"/>
                </a:cubicBezTo>
                <a:cubicBezTo>
                  <a:pt x="3404445" y="1896139"/>
                  <a:pt x="3438410" y="1884624"/>
                  <a:pt x="3470538" y="1888736"/>
                </a:cubicBezTo>
                <a:cubicBezTo>
                  <a:pt x="3574968" y="1902022"/>
                  <a:pt x="3683137" y="1889496"/>
                  <a:pt x="3782815" y="1937831"/>
                </a:cubicBezTo>
                <a:cubicBezTo>
                  <a:pt x="3829834" y="1960669"/>
                  <a:pt x="3883950" y="1968957"/>
                  <a:pt x="3931032" y="1991606"/>
                </a:cubicBezTo>
                <a:cubicBezTo>
                  <a:pt x="4020191" y="2034627"/>
                  <a:pt x="4099338" y="2095236"/>
                  <a:pt x="4169866" y="2163183"/>
                </a:cubicBezTo>
                <a:cubicBezTo>
                  <a:pt x="4234185" y="2225057"/>
                  <a:pt x="4283422" y="2302368"/>
                  <a:pt x="4345966" y="2366266"/>
                </a:cubicBezTo>
                <a:cubicBezTo>
                  <a:pt x="4394633" y="2415992"/>
                  <a:pt x="4429866" y="2472932"/>
                  <a:pt x="4460346" y="2533097"/>
                </a:cubicBezTo>
                <a:cubicBezTo>
                  <a:pt x="4465225" y="2542650"/>
                  <a:pt x="4469090" y="2552773"/>
                  <a:pt x="4472576" y="2563085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FAE8AB1-D5C2-BCF0-162A-42BD8297180F}"/>
              </a:ext>
            </a:extLst>
          </p:cNvPr>
          <p:cNvSpPr/>
          <p:nvPr userDrawn="1"/>
        </p:nvSpPr>
        <p:spPr>
          <a:xfrm>
            <a:off x="0" y="63012"/>
            <a:ext cx="733484" cy="1555513"/>
          </a:xfrm>
          <a:custGeom>
            <a:avLst/>
            <a:gdLst>
              <a:gd name="connsiteX0" fmla="*/ 733484 w 733484"/>
              <a:gd name="connsiteY0" fmla="*/ 395031 h 1555513"/>
              <a:gd name="connsiteX1" fmla="*/ 554850 w 733484"/>
              <a:gd name="connsiteY1" fmla="*/ 686116 h 1555513"/>
              <a:gd name="connsiteX2" fmla="*/ 424629 w 733484"/>
              <a:gd name="connsiteY2" fmla="*/ 964928 h 1555513"/>
              <a:gd name="connsiteX3" fmla="*/ 183450 w 733484"/>
              <a:gd name="connsiteY3" fmla="*/ 1352241 h 1555513"/>
              <a:gd name="connsiteX4" fmla="*/ 0 w 733484"/>
              <a:gd name="connsiteY4" fmla="*/ 1555513 h 1555513"/>
              <a:gd name="connsiteX5" fmla="*/ 0 w 733484"/>
              <a:gd name="connsiteY5" fmla="*/ 0 h 1555513"/>
              <a:gd name="connsiteX6" fmla="*/ 86307 w 733484"/>
              <a:gd name="connsiteY6" fmla="*/ 57762 h 1555513"/>
              <a:gd name="connsiteX7" fmla="*/ 189344 w 733484"/>
              <a:gd name="connsiteY7" fmla="*/ 148927 h 1555513"/>
              <a:gd name="connsiteX8" fmla="*/ 313608 w 733484"/>
              <a:gd name="connsiteY8" fmla="*/ 228579 h 1555513"/>
              <a:gd name="connsiteX9" fmla="*/ 487046 w 733484"/>
              <a:gd name="connsiteY9" fmla="*/ 327906 h 1555513"/>
              <a:gd name="connsiteX10" fmla="*/ 580958 w 733484"/>
              <a:gd name="connsiteY10" fmla="*/ 348278 h 1555513"/>
              <a:gd name="connsiteX11" fmla="*/ 644642 w 733484"/>
              <a:gd name="connsiteY11" fmla="*/ 375419 h 1555513"/>
              <a:gd name="connsiteX12" fmla="*/ 733484 w 733484"/>
              <a:gd name="connsiteY12" fmla="*/ 395031 h 155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3484" h="1555513">
                <a:moveTo>
                  <a:pt x="733484" y="395031"/>
                </a:moveTo>
                <a:cubicBezTo>
                  <a:pt x="673095" y="491638"/>
                  <a:pt x="610741" y="587232"/>
                  <a:pt x="554850" y="686116"/>
                </a:cubicBezTo>
                <a:cubicBezTo>
                  <a:pt x="504472" y="775131"/>
                  <a:pt x="474816" y="875787"/>
                  <a:pt x="424629" y="964928"/>
                </a:cubicBezTo>
                <a:cubicBezTo>
                  <a:pt x="350045" y="1097407"/>
                  <a:pt x="271405" y="1228367"/>
                  <a:pt x="183450" y="1352241"/>
                </a:cubicBezTo>
                <a:cubicBezTo>
                  <a:pt x="130982" y="1426072"/>
                  <a:pt x="62481" y="1488515"/>
                  <a:pt x="0" y="1555513"/>
                </a:cubicBezTo>
                <a:lnTo>
                  <a:pt x="0" y="0"/>
                </a:lnTo>
                <a:cubicBezTo>
                  <a:pt x="29403" y="18410"/>
                  <a:pt x="58742" y="36947"/>
                  <a:pt x="86307" y="57762"/>
                </a:cubicBezTo>
                <a:cubicBezTo>
                  <a:pt x="122807" y="85345"/>
                  <a:pt x="152844" y="121407"/>
                  <a:pt x="189344" y="148927"/>
                </a:cubicBezTo>
                <a:cubicBezTo>
                  <a:pt x="228505" y="178472"/>
                  <a:pt x="271595" y="203020"/>
                  <a:pt x="313608" y="228579"/>
                </a:cubicBezTo>
                <a:cubicBezTo>
                  <a:pt x="370703" y="263249"/>
                  <a:pt x="425896" y="303106"/>
                  <a:pt x="487046" y="327906"/>
                </a:cubicBezTo>
                <a:cubicBezTo>
                  <a:pt x="512837" y="338408"/>
                  <a:pt x="538755" y="380796"/>
                  <a:pt x="580958" y="348278"/>
                </a:cubicBezTo>
                <a:cubicBezTo>
                  <a:pt x="589766" y="341445"/>
                  <a:pt x="621893" y="368523"/>
                  <a:pt x="644642" y="375419"/>
                </a:cubicBezTo>
                <a:cubicBezTo>
                  <a:pt x="674299" y="384402"/>
                  <a:pt x="703955" y="390729"/>
                  <a:pt x="733484" y="395031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0776D9C-BB29-E8BA-65DE-B0ADF367C75A}"/>
              </a:ext>
            </a:extLst>
          </p:cNvPr>
          <p:cNvSpPr/>
          <p:nvPr userDrawn="1"/>
        </p:nvSpPr>
        <p:spPr>
          <a:xfrm>
            <a:off x="6663079" y="6074805"/>
            <a:ext cx="2941985" cy="786041"/>
          </a:xfrm>
          <a:custGeom>
            <a:avLst/>
            <a:gdLst>
              <a:gd name="connsiteX0" fmla="*/ 2941985 w 2941985"/>
              <a:gd name="connsiteY0" fmla="*/ 786041 h 786041"/>
              <a:gd name="connsiteX1" fmla="*/ 0 w 2941985"/>
              <a:gd name="connsiteY1" fmla="*/ 786041 h 786041"/>
              <a:gd name="connsiteX2" fmla="*/ 202904 w 2941985"/>
              <a:gd name="connsiteY2" fmla="*/ 545126 h 786041"/>
              <a:gd name="connsiteX3" fmla="*/ 347954 w 2941985"/>
              <a:gd name="connsiteY3" fmla="*/ 402335 h 786041"/>
              <a:gd name="connsiteX4" fmla="*/ 349094 w 2941985"/>
              <a:gd name="connsiteY4" fmla="*/ 402905 h 786041"/>
              <a:gd name="connsiteX5" fmla="*/ 376152 w 2941985"/>
              <a:gd name="connsiteY5" fmla="*/ 412584 h 786041"/>
              <a:gd name="connsiteX6" fmla="*/ 409801 w 2941985"/>
              <a:gd name="connsiteY6" fmla="*/ 423213 h 786041"/>
              <a:gd name="connsiteX7" fmla="*/ 456693 w 2941985"/>
              <a:gd name="connsiteY7" fmla="*/ 434980 h 786041"/>
              <a:gd name="connsiteX8" fmla="*/ 522913 w 2941985"/>
              <a:gd name="connsiteY8" fmla="*/ 445735 h 786041"/>
              <a:gd name="connsiteX9" fmla="*/ 553646 w 2941985"/>
              <a:gd name="connsiteY9" fmla="*/ 451176 h 786041"/>
              <a:gd name="connsiteX10" fmla="*/ 584000 w 2941985"/>
              <a:gd name="connsiteY10" fmla="*/ 454150 h 786041"/>
              <a:gd name="connsiteX11" fmla="*/ 623731 w 2941985"/>
              <a:gd name="connsiteY11" fmla="*/ 458389 h 786041"/>
              <a:gd name="connsiteX12" fmla="*/ 651233 w 2941985"/>
              <a:gd name="connsiteY12" fmla="*/ 460413 h 786041"/>
              <a:gd name="connsiteX13" fmla="*/ 689633 w 2941985"/>
              <a:gd name="connsiteY13" fmla="*/ 461994 h 786041"/>
              <a:gd name="connsiteX14" fmla="*/ 741975 w 2941985"/>
              <a:gd name="connsiteY14" fmla="*/ 462248 h 786041"/>
              <a:gd name="connsiteX15" fmla="*/ 766182 w 2941985"/>
              <a:gd name="connsiteY15" fmla="*/ 459211 h 786041"/>
              <a:gd name="connsiteX16" fmla="*/ 775180 w 2941985"/>
              <a:gd name="connsiteY16" fmla="*/ 454023 h 786041"/>
              <a:gd name="connsiteX17" fmla="*/ 769097 w 2941985"/>
              <a:gd name="connsiteY17" fmla="*/ 447696 h 786041"/>
              <a:gd name="connsiteX18" fmla="*/ 744257 w 2941985"/>
              <a:gd name="connsiteY18" fmla="*/ 437131 h 786041"/>
              <a:gd name="connsiteX19" fmla="*/ 718466 w 2941985"/>
              <a:gd name="connsiteY19" fmla="*/ 427515 h 786041"/>
              <a:gd name="connsiteX20" fmla="*/ 693626 w 2941985"/>
              <a:gd name="connsiteY20" fmla="*/ 414419 h 786041"/>
              <a:gd name="connsiteX21" fmla="*/ 661562 w 2941985"/>
              <a:gd name="connsiteY21" fmla="*/ 389429 h 786041"/>
              <a:gd name="connsiteX22" fmla="*/ 646671 w 2941985"/>
              <a:gd name="connsiteY22" fmla="*/ 376459 h 786041"/>
              <a:gd name="connsiteX23" fmla="*/ 629497 w 2941985"/>
              <a:gd name="connsiteY23" fmla="*/ 359251 h 786041"/>
              <a:gd name="connsiteX24" fmla="*/ 614669 w 2941985"/>
              <a:gd name="connsiteY24" fmla="*/ 342992 h 786041"/>
              <a:gd name="connsiteX25" fmla="*/ 588625 w 2941985"/>
              <a:gd name="connsiteY25" fmla="*/ 309841 h 786041"/>
              <a:gd name="connsiteX26" fmla="*/ 574685 w 2941985"/>
              <a:gd name="connsiteY26" fmla="*/ 288836 h 786041"/>
              <a:gd name="connsiteX27" fmla="*/ 559856 w 2941985"/>
              <a:gd name="connsiteY27" fmla="*/ 264922 h 786041"/>
              <a:gd name="connsiteX28" fmla="*/ 556941 w 2941985"/>
              <a:gd name="connsiteY28" fmla="*/ 259165 h 786041"/>
              <a:gd name="connsiteX29" fmla="*/ 584063 w 2941985"/>
              <a:gd name="connsiteY29" fmla="*/ 241893 h 786041"/>
              <a:gd name="connsiteX30" fmla="*/ 1150699 w 2941985"/>
              <a:gd name="connsiteY30" fmla="*/ 30459 h 786041"/>
              <a:gd name="connsiteX31" fmla="*/ 1750858 w 2941985"/>
              <a:gd name="connsiteY31" fmla="*/ 50135 h 786041"/>
              <a:gd name="connsiteX32" fmla="*/ 2211543 w 2941985"/>
              <a:gd name="connsiteY32" fmla="*/ 204187 h 786041"/>
              <a:gd name="connsiteX33" fmla="*/ 2657273 w 2941985"/>
              <a:gd name="connsiteY33" fmla="*/ 483252 h 786041"/>
              <a:gd name="connsiteX34" fmla="*/ 2871837 w 2941985"/>
              <a:gd name="connsiteY34" fmla="*/ 682855 h 786041"/>
              <a:gd name="connsiteX35" fmla="*/ 2941985 w 2941985"/>
              <a:gd name="connsiteY35" fmla="*/ 786041 h 78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941985" h="786041">
                <a:moveTo>
                  <a:pt x="2941985" y="786041"/>
                </a:moveTo>
                <a:lnTo>
                  <a:pt x="0" y="786041"/>
                </a:lnTo>
                <a:cubicBezTo>
                  <a:pt x="69832" y="707592"/>
                  <a:pt x="138079" y="627561"/>
                  <a:pt x="202904" y="545126"/>
                </a:cubicBezTo>
                <a:cubicBezTo>
                  <a:pt x="245805" y="490527"/>
                  <a:pt x="295168" y="444217"/>
                  <a:pt x="347954" y="402335"/>
                </a:cubicBezTo>
                <a:cubicBezTo>
                  <a:pt x="348334" y="402525"/>
                  <a:pt x="348714" y="402778"/>
                  <a:pt x="349094" y="402905"/>
                </a:cubicBezTo>
                <a:cubicBezTo>
                  <a:pt x="357775" y="406890"/>
                  <a:pt x="367028" y="409547"/>
                  <a:pt x="376152" y="412584"/>
                </a:cubicBezTo>
                <a:cubicBezTo>
                  <a:pt x="387305" y="416253"/>
                  <a:pt x="398458" y="420049"/>
                  <a:pt x="409801" y="423213"/>
                </a:cubicBezTo>
                <a:cubicBezTo>
                  <a:pt x="425326" y="427452"/>
                  <a:pt x="440851" y="431943"/>
                  <a:pt x="456693" y="434980"/>
                </a:cubicBezTo>
                <a:cubicBezTo>
                  <a:pt x="478619" y="439219"/>
                  <a:pt x="500797" y="442129"/>
                  <a:pt x="522913" y="445735"/>
                </a:cubicBezTo>
                <a:cubicBezTo>
                  <a:pt x="533178" y="447444"/>
                  <a:pt x="543317" y="449785"/>
                  <a:pt x="553646" y="451176"/>
                </a:cubicBezTo>
                <a:cubicBezTo>
                  <a:pt x="563658" y="452568"/>
                  <a:pt x="573861" y="453137"/>
                  <a:pt x="584000" y="454150"/>
                </a:cubicBezTo>
                <a:cubicBezTo>
                  <a:pt x="597243" y="455541"/>
                  <a:pt x="610487" y="457123"/>
                  <a:pt x="623731" y="458389"/>
                </a:cubicBezTo>
                <a:cubicBezTo>
                  <a:pt x="632856" y="459274"/>
                  <a:pt x="642045" y="459907"/>
                  <a:pt x="651233" y="460413"/>
                </a:cubicBezTo>
                <a:cubicBezTo>
                  <a:pt x="664033" y="461109"/>
                  <a:pt x="676834" y="461741"/>
                  <a:pt x="689633" y="461994"/>
                </a:cubicBezTo>
                <a:cubicBezTo>
                  <a:pt x="707060" y="462374"/>
                  <a:pt x="724549" y="462627"/>
                  <a:pt x="741975" y="462248"/>
                </a:cubicBezTo>
                <a:cubicBezTo>
                  <a:pt x="750087" y="462058"/>
                  <a:pt x="758261" y="460793"/>
                  <a:pt x="766182" y="459211"/>
                </a:cubicBezTo>
                <a:cubicBezTo>
                  <a:pt x="769414" y="458578"/>
                  <a:pt x="772202" y="455795"/>
                  <a:pt x="775180" y="454023"/>
                </a:cubicBezTo>
                <a:cubicBezTo>
                  <a:pt x="773216" y="451872"/>
                  <a:pt x="771569" y="448899"/>
                  <a:pt x="769097" y="447696"/>
                </a:cubicBezTo>
                <a:cubicBezTo>
                  <a:pt x="760986" y="443837"/>
                  <a:pt x="752622" y="440421"/>
                  <a:pt x="744257" y="437131"/>
                </a:cubicBezTo>
                <a:cubicBezTo>
                  <a:pt x="735702" y="433778"/>
                  <a:pt x="726830" y="431247"/>
                  <a:pt x="718466" y="427515"/>
                </a:cubicBezTo>
                <a:cubicBezTo>
                  <a:pt x="709912" y="423719"/>
                  <a:pt x="701294" y="419670"/>
                  <a:pt x="693626" y="414419"/>
                </a:cubicBezTo>
                <a:cubicBezTo>
                  <a:pt x="682473" y="406700"/>
                  <a:pt x="672081" y="397906"/>
                  <a:pt x="661562" y="389429"/>
                </a:cubicBezTo>
                <a:cubicBezTo>
                  <a:pt x="656429" y="385316"/>
                  <a:pt x="651487" y="381014"/>
                  <a:pt x="646671" y="376459"/>
                </a:cubicBezTo>
                <a:cubicBezTo>
                  <a:pt x="640840" y="370892"/>
                  <a:pt x="635137" y="365071"/>
                  <a:pt x="629497" y="359251"/>
                </a:cubicBezTo>
                <a:cubicBezTo>
                  <a:pt x="624428" y="353937"/>
                  <a:pt x="619295" y="348686"/>
                  <a:pt x="614669" y="342992"/>
                </a:cubicBezTo>
                <a:cubicBezTo>
                  <a:pt x="605798" y="332110"/>
                  <a:pt x="597053" y="321102"/>
                  <a:pt x="588625" y="309841"/>
                </a:cubicBezTo>
                <a:cubicBezTo>
                  <a:pt x="583619" y="303134"/>
                  <a:pt x="579247" y="295922"/>
                  <a:pt x="574685" y="288836"/>
                </a:cubicBezTo>
                <a:cubicBezTo>
                  <a:pt x="569615" y="280928"/>
                  <a:pt x="564482" y="273083"/>
                  <a:pt x="559856" y="264922"/>
                </a:cubicBezTo>
                <a:cubicBezTo>
                  <a:pt x="558779" y="263024"/>
                  <a:pt x="557892" y="261126"/>
                  <a:pt x="556941" y="259165"/>
                </a:cubicBezTo>
                <a:cubicBezTo>
                  <a:pt x="566003" y="253408"/>
                  <a:pt x="575001" y="247650"/>
                  <a:pt x="584063" y="241893"/>
                </a:cubicBezTo>
                <a:cubicBezTo>
                  <a:pt x="756424" y="131685"/>
                  <a:pt x="946401" y="53298"/>
                  <a:pt x="1150699" y="30459"/>
                </a:cubicBezTo>
                <a:cubicBezTo>
                  <a:pt x="1350625" y="8063"/>
                  <a:pt x="1553909" y="-33819"/>
                  <a:pt x="1750858" y="50135"/>
                </a:cubicBezTo>
                <a:cubicBezTo>
                  <a:pt x="1904714" y="100811"/>
                  <a:pt x="2061488" y="144021"/>
                  <a:pt x="2211543" y="204187"/>
                </a:cubicBezTo>
                <a:cubicBezTo>
                  <a:pt x="2375475" y="269983"/>
                  <a:pt x="2524454" y="365325"/>
                  <a:pt x="2657273" y="483252"/>
                </a:cubicBezTo>
                <a:cubicBezTo>
                  <a:pt x="2730526" y="548226"/>
                  <a:pt x="2816707" y="604722"/>
                  <a:pt x="2871837" y="682855"/>
                </a:cubicBezTo>
                <a:cubicBezTo>
                  <a:pt x="2895790" y="716829"/>
                  <a:pt x="2919173" y="751245"/>
                  <a:pt x="2941985" y="786041"/>
                </a:cubicBez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400AC20-F320-2C3D-71B0-0739D739F098}"/>
              </a:ext>
            </a:extLst>
          </p:cNvPr>
          <p:cNvSpPr/>
          <p:nvPr userDrawn="1"/>
        </p:nvSpPr>
        <p:spPr>
          <a:xfrm>
            <a:off x="6672216" y="5821313"/>
            <a:ext cx="547867" cy="655890"/>
          </a:xfrm>
          <a:custGeom>
            <a:avLst/>
            <a:gdLst>
              <a:gd name="connsiteX0" fmla="*/ 540707 w 547867"/>
              <a:gd name="connsiteY0" fmla="*/ 498233 h 655890"/>
              <a:gd name="connsiteX1" fmla="*/ 536588 w 547867"/>
              <a:gd name="connsiteY1" fmla="*/ 490957 h 655890"/>
              <a:gd name="connsiteX2" fmla="*/ 522900 w 547867"/>
              <a:gd name="connsiteY2" fmla="*/ 467802 h 655890"/>
              <a:gd name="connsiteX3" fmla="*/ 509656 w 547867"/>
              <a:gd name="connsiteY3" fmla="*/ 446671 h 655890"/>
              <a:gd name="connsiteX4" fmla="*/ 491914 w 547867"/>
              <a:gd name="connsiteY4" fmla="*/ 416810 h 655890"/>
              <a:gd name="connsiteX5" fmla="*/ 480824 w 547867"/>
              <a:gd name="connsiteY5" fmla="*/ 398020 h 655890"/>
              <a:gd name="connsiteX6" fmla="*/ 466186 w 547867"/>
              <a:gd name="connsiteY6" fmla="*/ 366324 h 655890"/>
              <a:gd name="connsiteX7" fmla="*/ 454019 w 547867"/>
              <a:gd name="connsiteY7" fmla="*/ 338803 h 655890"/>
              <a:gd name="connsiteX8" fmla="*/ 448379 w 547867"/>
              <a:gd name="connsiteY8" fmla="*/ 323303 h 655890"/>
              <a:gd name="connsiteX9" fmla="*/ 444134 w 547867"/>
              <a:gd name="connsiteY9" fmla="*/ 310523 h 655890"/>
              <a:gd name="connsiteX10" fmla="*/ 435516 w 547867"/>
              <a:gd name="connsiteY10" fmla="*/ 278954 h 655890"/>
              <a:gd name="connsiteX11" fmla="*/ 427088 w 547867"/>
              <a:gd name="connsiteY11" fmla="*/ 259405 h 655890"/>
              <a:gd name="connsiteX12" fmla="*/ 425567 w 547867"/>
              <a:gd name="connsiteY12" fmla="*/ 251180 h 655890"/>
              <a:gd name="connsiteX13" fmla="*/ 421892 w 547867"/>
              <a:gd name="connsiteY13" fmla="*/ 238084 h 655890"/>
              <a:gd name="connsiteX14" fmla="*/ 418153 w 547867"/>
              <a:gd name="connsiteY14" fmla="*/ 227582 h 655890"/>
              <a:gd name="connsiteX15" fmla="*/ 406113 w 547867"/>
              <a:gd name="connsiteY15" fmla="*/ 195823 h 655890"/>
              <a:gd name="connsiteX16" fmla="*/ 393946 w 547867"/>
              <a:gd name="connsiteY16" fmla="*/ 165202 h 655890"/>
              <a:gd name="connsiteX17" fmla="*/ 385835 w 547867"/>
              <a:gd name="connsiteY17" fmla="*/ 144831 h 655890"/>
              <a:gd name="connsiteX18" fmla="*/ 374556 w 547867"/>
              <a:gd name="connsiteY18" fmla="*/ 127243 h 655890"/>
              <a:gd name="connsiteX19" fmla="*/ 366888 w 547867"/>
              <a:gd name="connsiteY19" fmla="*/ 111363 h 655890"/>
              <a:gd name="connsiteX20" fmla="*/ 337993 w 547867"/>
              <a:gd name="connsiteY20" fmla="*/ 78022 h 655890"/>
              <a:gd name="connsiteX21" fmla="*/ 327157 w 547867"/>
              <a:gd name="connsiteY21" fmla="*/ 67647 h 655890"/>
              <a:gd name="connsiteX22" fmla="*/ 287172 w 547867"/>
              <a:gd name="connsiteY22" fmla="*/ 39683 h 655890"/>
              <a:gd name="connsiteX23" fmla="*/ 267147 w 547867"/>
              <a:gd name="connsiteY23" fmla="*/ 25385 h 655890"/>
              <a:gd name="connsiteX24" fmla="*/ 234512 w 547867"/>
              <a:gd name="connsiteY24" fmla="*/ 7860 h 655890"/>
              <a:gd name="connsiteX25" fmla="*/ 221269 w 547867"/>
              <a:gd name="connsiteY25" fmla="*/ 5330 h 655890"/>
              <a:gd name="connsiteX26" fmla="*/ 205427 w 547867"/>
              <a:gd name="connsiteY26" fmla="*/ 2230 h 655890"/>
              <a:gd name="connsiteX27" fmla="*/ 183818 w 547867"/>
              <a:gd name="connsiteY27" fmla="*/ 79 h 655890"/>
              <a:gd name="connsiteX28" fmla="*/ 158154 w 547867"/>
              <a:gd name="connsiteY28" fmla="*/ 4571 h 655890"/>
              <a:gd name="connsiteX29" fmla="*/ 120387 w 547867"/>
              <a:gd name="connsiteY29" fmla="*/ 16022 h 655890"/>
              <a:gd name="connsiteX30" fmla="*/ 119373 w 547867"/>
              <a:gd name="connsiteY30" fmla="*/ 17034 h 655890"/>
              <a:gd name="connsiteX31" fmla="*/ 112910 w 547867"/>
              <a:gd name="connsiteY31" fmla="*/ 23614 h 655890"/>
              <a:gd name="connsiteX32" fmla="*/ 106066 w 547867"/>
              <a:gd name="connsiteY32" fmla="*/ 29371 h 655890"/>
              <a:gd name="connsiteX33" fmla="*/ 104735 w 547867"/>
              <a:gd name="connsiteY33" fmla="*/ 30446 h 655890"/>
              <a:gd name="connsiteX34" fmla="*/ 93709 w 547867"/>
              <a:gd name="connsiteY34" fmla="*/ 35065 h 655890"/>
              <a:gd name="connsiteX35" fmla="*/ 86485 w 547867"/>
              <a:gd name="connsiteY35" fmla="*/ 41391 h 655890"/>
              <a:gd name="connsiteX36" fmla="*/ 77170 w 547867"/>
              <a:gd name="connsiteY36" fmla="*/ 45947 h 655890"/>
              <a:gd name="connsiteX37" fmla="*/ 72861 w 547867"/>
              <a:gd name="connsiteY37" fmla="*/ 52210 h 655890"/>
              <a:gd name="connsiteX38" fmla="*/ 63546 w 547867"/>
              <a:gd name="connsiteY38" fmla="*/ 62205 h 655890"/>
              <a:gd name="connsiteX39" fmla="*/ 59617 w 547867"/>
              <a:gd name="connsiteY39" fmla="*/ 65938 h 655890"/>
              <a:gd name="connsiteX40" fmla="*/ 46056 w 547867"/>
              <a:gd name="connsiteY40" fmla="*/ 82957 h 655890"/>
              <a:gd name="connsiteX41" fmla="*/ 40797 w 547867"/>
              <a:gd name="connsiteY41" fmla="*/ 86816 h 655890"/>
              <a:gd name="connsiteX42" fmla="*/ 33193 w 547867"/>
              <a:gd name="connsiteY42" fmla="*/ 98963 h 655890"/>
              <a:gd name="connsiteX43" fmla="*/ 21913 w 547867"/>
              <a:gd name="connsiteY43" fmla="*/ 123763 h 655890"/>
              <a:gd name="connsiteX44" fmla="*/ 16527 w 547867"/>
              <a:gd name="connsiteY44" fmla="*/ 135910 h 655890"/>
              <a:gd name="connsiteX45" fmla="*/ 11711 w 547867"/>
              <a:gd name="connsiteY45" fmla="*/ 156345 h 655890"/>
              <a:gd name="connsiteX46" fmla="*/ 8479 w 547867"/>
              <a:gd name="connsiteY46" fmla="*/ 168049 h 655890"/>
              <a:gd name="connsiteX47" fmla="*/ 5754 w 547867"/>
              <a:gd name="connsiteY47" fmla="*/ 181588 h 655890"/>
              <a:gd name="connsiteX48" fmla="*/ 2839 w 547867"/>
              <a:gd name="connsiteY48" fmla="*/ 194115 h 655890"/>
              <a:gd name="connsiteX49" fmla="*/ 812 w 547867"/>
              <a:gd name="connsiteY49" fmla="*/ 218029 h 655890"/>
              <a:gd name="connsiteX50" fmla="*/ 51 w 547867"/>
              <a:gd name="connsiteY50" fmla="*/ 228531 h 655890"/>
              <a:gd name="connsiteX51" fmla="*/ 2459 w 547867"/>
              <a:gd name="connsiteY51" fmla="*/ 248460 h 655890"/>
              <a:gd name="connsiteX52" fmla="*/ 3030 w 547867"/>
              <a:gd name="connsiteY52" fmla="*/ 269021 h 655890"/>
              <a:gd name="connsiteX53" fmla="*/ 4677 w 547867"/>
              <a:gd name="connsiteY53" fmla="*/ 276360 h 655890"/>
              <a:gd name="connsiteX54" fmla="*/ 11775 w 547867"/>
              <a:gd name="connsiteY54" fmla="*/ 309132 h 655890"/>
              <a:gd name="connsiteX55" fmla="*/ 14753 w 547867"/>
              <a:gd name="connsiteY55" fmla="*/ 323683 h 655890"/>
              <a:gd name="connsiteX56" fmla="*/ 23371 w 547867"/>
              <a:gd name="connsiteY56" fmla="*/ 351203 h 655890"/>
              <a:gd name="connsiteX57" fmla="*/ 25969 w 547867"/>
              <a:gd name="connsiteY57" fmla="*/ 363793 h 655890"/>
              <a:gd name="connsiteX58" fmla="*/ 35157 w 547867"/>
              <a:gd name="connsiteY58" fmla="*/ 386569 h 655890"/>
              <a:gd name="connsiteX59" fmla="*/ 41494 w 547867"/>
              <a:gd name="connsiteY59" fmla="*/ 403208 h 655890"/>
              <a:gd name="connsiteX60" fmla="*/ 56385 w 547867"/>
              <a:gd name="connsiteY60" fmla="*/ 425794 h 655890"/>
              <a:gd name="connsiteX61" fmla="*/ 65003 w 547867"/>
              <a:gd name="connsiteY61" fmla="*/ 439775 h 655890"/>
              <a:gd name="connsiteX62" fmla="*/ 77803 w 547867"/>
              <a:gd name="connsiteY62" fmla="*/ 457363 h 655890"/>
              <a:gd name="connsiteX63" fmla="*/ 90984 w 547867"/>
              <a:gd name="connsiteY63" fmla="*/ 474572 h 655890"/>
              <a:gd name="connsiteX64" fmla="*/ 103974 w 547867"/>
              <a:gd name="connsiteY64" fmla="*/ 489312 h 655890"/>
              <a:gd name="connsiteX65" fmla="*/ 141679 w 547867"/>
              <a:gd name="connsiteY65" fmla="*/ 530878 h 655890"/>
              <a:gd name="connsiteX66" fmla="*/ 154416 w 547867"/>
              <a:gd name="connsiteY66" fmla="*/ 541633 h 655890"/>
              <a:gd name="connsiteX67" fmla="*/ 199344 w 547867"/>
              <a:gd name="connsiteY67" fmla="*/ 575164 h 655890"/>
              <a:gd name="connsiteX68" fmla="*/ 219684 w 547867"/>
              <a:gd name="connsiteY68" fmla="*/ 589841 h 655890"/>
              <a:gd name="connsiteX69" fmla="*/ 258022 w 547867"/>
              <a:gd name="connsiteY69" fmla="*/ 611921 h 655890"/>
              <a:gd name="connsiteX70" fmla="*/ 272153 w 547867"/>
              <a:gd name="connsiteY70" fmla="*/ 620968 h 655890"/>
              <a:gd name="connsiteX71" fmla="*/ 299338 w 547867"/>
              <a:gd name="connsiteY71" fmla="*/ 636152 h 655890"/>
              <a:gd name="connsiteX72" fmla="*/ 338880 w 547867"/>
              <a:gd name="connsiteY72" fmla="*/ 655891 h 655890"/>
              <a:gd name="connsiteX73" fmla="*/ 547867 w 547867"/>
              <a:gd name="connsiteY73" fmla="*/ 512721 h 655890"/>
              <a:gd name="connsiteX74" fmla="*/ 540770 w 547867"/>
              <a:gd name="connsiteY74" fmla="*/ 498296 h 65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47867" h="655890">
                <a:moveTo>
                  <a:pt x="540707" y="498233"/>
                </a:moveTo>
                <a:cubicBezTo>
                  <a:pt x="539440" y="495765"/>
                  <a:pt x="537982" y="493361"/>
                  <a:pt x="536588" y="490957"/>
                </a:cubicBezTo>
                <a:cubicBezTo>
                  <a:pt x="532025" y="483239"/>
                  <a:pt x="527589" y="475457"/>
                  <a:pt x="522900" y="467802"/>
                </a:cubicBezTo>
                <a:cubicBezTo>
                  <a:pt x="518592" y="460716"/>
                  <a:pt x="513966" y="453757"/>
                  <a:pt x="509656" y="446671"/>
                </a:cubicBezTo>
                <a:cubicBezTo>
                  <a:pt x="503637" y="436738"/>
                  <a:pt x="497807" y="426743"/>
                  <a:pt x="491914" y="416810"/>
                </a:cubicBezTo>
                <a:cubicBezTo>
                  <a:pt x="488175" y="410547"/>
                  <a:pt x="483993" y="404536"/>
                  <a:pt x="480824" y="398020"/>
                </a:cubicBezTo>
                <a:cubicBezTo>
                  <a:pt x="475691" y="387581"/>
                  <a:pt x="472206" y="376193"/>
                  <a:pt x="466186" y="366324"/>
                </a:cubicBezTo>
                <a:cubicBezTo>
                  <a:pt x="460863" y="357530"/>
                  <a:pt x="457884" y="348040"/>
                  <a:pt x="454019" y="338803"/>
                </a:cubicBezTo>
                <a:cubicBezTo>
                  <a:pt x="451928" y="333742"/>
                  <a:pt x="450217" y="328491"/>
                  <a:pt x="448379" y="323303"/>
                </a:cubicBezTo>
                <a:cubicBezTo>
                  <a:pt x="446922" y="319064"/>
                  <a:pt x="445338" y="314889"/>
                  <a:pt x="444134" y="310523"/>
                </a:cubicBezTo>
                <a:cubicBezTo>
                  <a:pt x="441219" y="300021"/>
                  <a:pt x="438874" y="289329"/>
                  <a:pt x="435516" y="278954"/>
                </a:cubicBezTo>
                <a:cubicBezTo>
                  <a:pt x="433361" y="272248"/>
                  <a:pt x="429686" y="266048"/>
                  <a:pt x="427088" y="259405"/>
                </a:cubicBezTo>
                <a:cubicBezTo>
                  <a:pt x="426074" y="256874"/>
                  <a:pt x="426200" y="253901"/>
                  <a:pt x="425567" y="251180"/>
                </a:cubicBezTo>
                <a:cubicBezTo>
                  <a:pt x="424490" y="246752"/>
                  <a:pt x="423222" y="242386"/>
                  <a:pt x="421892" y="238084"/>
                </a:cubicBezTo>
                <a:cubicBezTo>
                  <a:pt x="420814" y="234542"/>
                  <a:pt x="419611" y="230999"/>
                  <a:pt x="418153" y="227582"/>
                </a:cubicBezTo>
                <a:cubicBezTo>
                  <a:pt x="413717" y="217143"/>
                  <a:pt x="410803" y="205945"/>
                  <a:pt x="406113" y="195823"/>
                </a:cubicBezTo>
                <a:cubicBezTo>
                  <a:pt x="401488" y="185764"/>
                  <a:pt x="399523" y="174882"/>
                  <a:pt x="393946" y="165202"/>
                </a:cubicBezTo>
                <a:cubicBezTo>
                  <a:pt x="390335" y="158939"/>
                  <a:pt x="389130" y="151347"/>
                  <a:pt x="385835" y="144831"/>
                </a:cubicBezTo>
                <a:cubicBezTo>
                  <a:pt x="382730" y="138631"/>
                  <a:pt x="378041" y="133316"/>
                  <a:pt x="374556" y="127243"/>
                </a:cubicBezTo>
                <a:cubicBezTo>
                  <a:pt x="371641" y="122182"/>
                  <a:pt x="369930" y="116361"/>
                  <a:pt x="366888" y="111363"/>
                </a:cubicBezTo>
                <a:cubicBezTo>
                  <a:pt x="359157" y="98710"/>
                  <a:pt x="351680" y="85804"/>
                  <a:pt x="337993" y="78022"/>
                </a:cubicBezTo>
                <a:cubicBezTo>
                  <a:pt x="333747" y="75618"/>
                  <a:pt x="331149" y="70557"/>
                  <a:pt x="327157" y="67647"/>
                </a:cubicBezTo>
                <a:cubicBezTo>
                  <a:pt x="313976" y="58093"/>
                  <a:pt x="300479" y="48983"/>
                  <a:pt x="287172" y="39683"/>
                </a:cubicBezTo>
                <a:cubicBezTo>
                  <a:pt x="280454" y="34938"/>
                  <a:pt x="274181" y="29497"/>
                  <a:pt x="267147" y="25385"/>
                </a:cubicBezTo>
                <a:cubicBezTo>
                  <a:pt x="256502" y="19185"/>
                  <a:pt x="244968" y="14377"/>
                  <a:pt x="234512" y="7860"/>
                </a:cubicBezTo>
                <a:cubicBezTo>
                  <a:pt x="229887" y="4950"/>
                  <a:pt x="226085" y="5203"/>
                  <a:pt x="221269" y="5330"/>
                </a:cubicBezTo>
                <a:cubicBezTo>
                  <a:pt x="216009" y="5456"/>
                  <a:pt x="210749" y="3052"/>
                  <a:pt x="205427" y="2230"/>
                </a:cubicBezTo>
                <a:cubicBezTo>
                  <a:pt x="198266" y="1154"/>
                  <a:pt x="190979" y="-364"/>
                  <a:pt x="183818" y="79"/>
                </a:cubicBezTo>
                <a:cubicBezTo>
                  <a:pt x="175200" y="585"/>
                  <a:pt x="166519" y="2356"/>
                  <a:pt x="158154" y="4571"/>
                </a:cubicBezTo>
                <a:cubicBezTo>
                  <a:pt x="145417" y="7924"/>
                  <a:pt x="132934" y="12162"/>
                  <a:pt x="120387" y="16022"/>
                </a:cubicBezTo>
                <a:cubicBezTo>
                  <a:pt x="120007" y="16148"/>
                  <a:pt x="119690" y="16654"/>
                  <a:pt x="119373" y="17034"/>
                </a:cubicBezTo>
                <a:cubicBezTo>
                  <a:pt x="117219" y="19248"/>
                  <a:pt x="115381" y="21779"/>
                  <a:pt x="112910" y="23614"/>
                </a:cubicBezTo>
                <a:cubicBezTo>
                  <a:pt x="110502" y="25385"/>
                  <a:pt x="106003" y="24436"/>
                  <a:pt x="106066" y="29371"/>
                </a:cubicBezTo>
                <a:cubicBezTo>
                  <a:pt x="106066" y="29751"/>
                  <a:pt x="105242" y="30256"/>
                  <a:pt x="104735" y="30446"/>
                </a:cubicBezTo>
                <a:cubicBezTo>
                  <a:pt x="101060" y="31965"/>
                  <a:pt x="97131" y="33103"/>
                  <a:pt x="93709" y="35065"/>
                </a:cubicBezTo>
                <a:cubicBezTo>
                  <a:pt x="90984" y="36646"/>
                  <a:pt x="89147" y="39620"/>
                  <a:pt x="86485" y="41391"/>
                </a:cubicBezTo>
                <a:cubicBezTo>
                  <a:pt x="83760" y="43226"/>
                  <a:pt x="80592" y="44302"/>
                  <a:pt x="77170" y="45947"/>
                </a:cubicBezTo>
                <a:cubicBezTo>
                  <a:pt x="75966" y="47654"/>
                  <a:pt x="74635" y="50122"/>
                  <a:pt x="72861" y="52210"/>
                </a:cubicBezTo>
                <a:cubicBezTo>
                  <a:pt x="69882" y="55689"/>
                  <a:pt x="66714" y="58916"/>
                  <a:pt x="63546" y="62205"/>
                </a:cubicBezTo>
                <a:cubicBezTo>
                  <a:pt x="62279" y="63534"/>
                  <a:pt x="61138" y="64989"/>
                  <a:pt x="59617" y="65938"/>
                </a:cubicBezTo>
                <a:cubicBezTo>
                  <a:pt x="53091" y="70051"/>
                  <a:pt x="49161" y="76124"/>
                  <a:pt x="46056" y="82957"/>
                </a:cubicBezTo>
                <a:cubicBezTo>
                  <a:pt x="45359" y="84475"/>
                  <a:pt x="42951" y="85298"/>
                  <a:pt x="40797" y="86816"/>
                </a:cubicBezTo>
                <a:cubicBezTo>
                  <a:pt x="38579" y="90422"/>
                  <a:pt x="36108" y="94851"/>
                  <a:pt x="33193" y="98963"/>
                </a:cubicBezTo>
                <a:cubicBezTo>
                  <a:pt x="27933" y="106555"/>
                  <a:pt x="23434" y="114337"/>
                  <a:pt x="21913" y="123763"/>
                </a:cubicBezTo>
                <a:cubicBezTo>
                  <a:pt x="21216" y="128002"/>
                  <a:pt x="17794" y="131671"/>
                  <a:pt x="16527" y="135910"/>
                </a:cubicBezTo>
                <a:cubicBezTo>
                  <a:pt x="14499" y="142616"/>
                  <a:pt x="13359" y="149512"/>
                  <a:pt x="11711" y="156345"/>
                </a:cubicBezTo>
                <a:cubicBezTo>
                  <a:pt x="10760" y="160267"/>
                  <a:pt x="9746" y="164190"/>
                  <a:pt x="8479" y="168049"/>
                </a:cubicBezTo>
                <a:cubicBezTo>
                  <a:pt x="7022" y="172415"/>
                  <a:pt x="4867" y="176337"/>
                  <a:pt x="5754" y="181588"/>
                </a:cubicBezTo>
                <a:cubicBezTo>
                  <a:pt x="6388" y="185511"/>
                  <a:pt x="3346" y="189876"/>
                  <a:pt x="2839" y="194115"/>
                </a:cubicBezTo>
                <a:cubicBezTo>
                  <a:pt x="1825" y="202023"/>
                  <a:pt x="1446" y="210058"/>
                  <a:pt x="812" y="218029"/>
                </a:cubicBezTo>
                <a:cubicBezTo>
                  <a:pt x="558" y="221509"/>
                  <a:pt x="-202" y="225052"/>
                  <a:pt x="51" y="228531"/>
                </a:cubicBezTo>
                <a:cubicBezTo>
                  <a:pt x="558" y="235174"/>
                  <a:pt x="1952" y="241754"/>
                  <a:pt x="2459" y="248460"/>
                </a:cubicBezTo>
                <a:cubicBezTo>
                  <a:pt x="2966" y="255292"/>
                  <a:pt x="2713" y="262189"/>
                  <a:pt x="3030" y="269021"/>
                </a:cubicBezTo>
                <a:cubicBezTo>
                  <a:pt x="3157" y="271488"/>
                  <a:pt x="3536" y="274209"/>
                  <a:pt x="4677" y="276360"/>
                </a:cubicBezTo>
                <a:cubicBezTo>
                  <a:pt x="10190" y="286672"/>
                  <a:pt x="10443" y="297997"/>
                  <a:pt x="11775" y="309132"/>
                </a:cubicBezTo>
                <a:cubicBezTo>
                  <a:pt x="12345" y="314067"/>
                  <a:pt x="13359" y="318938"/>
                  <a:pt x="14753" y="323683"/>
                </a:cubicBezTo>
                <a:cubicBezTo>
                  <a:pt x="17414" y="332920"/>
                  <a:pt x="20645" y="341967"/>
                  <a:pt x="23371" y="351203"/>
                </a:cubicBezTo>
                <a:cubicBezTo>
                  <a:pt x="24575" y="355315"/>
                  <a:pt x="24575" y="359807"/>
                  <a:pt x="25969" y="363793"/>
                </a:cubicBezTo>
                <a:cubicBezTo>
                  <a:pt x="28693" y="371511"/>
                  <a:pt x="32115" y="378977"/>
                  <a:pt x="35157" y="386569"/>
                </a:cubicBezTo>
                <a:cubicBezTo>
                  <a:pt x="37375" y="392073"/>
                  <a:pt x="39719" y="397577"/>
                  <a:pt x="41494" y="403208"/>
                </a:cubicBezTo>
                <a:cubicBezTo>
                  <a:pt x="44346" y="412191"/>
                  <a:pt x="50556" y="418771"/>
                  <a:pt x="56385" y="425794"/>
                </a:cubicBezTo>
                <a:cubicBezTo>
                  <a:pt x="59871" y="429969"/>
                  <a:pt x="61898" y="435220"/>
                  <a:pt x="65003" y="439775"/>
                </a:cubicBezTo>
                <a:cubicBezTo>
                  <a:pt x="69059" y="445785"/>
                  <a:pt x="73431" y="451543"/>
                  <a:pt x="77803" y="457363"/>
                </a:cubicBezTo>
                <a:cubicBezTo>
                  <a:pt x="82113" y="463183"/>
                  <a:pt x="86421" y="469004"/>
                  <a:pt x="90984" y="474572"/>
                </a:cubicBezTo>
                <a:cubicBezTo>
                  <a:pt x="95103" y="479633"/>
                  <a:pt x="99602" y="484441"/>
                  <a:pt x="103974" y="489312"/>
                </a:cubicBezTo>
                <a:cubicBezTo>
                  <a:pt x="116521" y="503231"/>
                  <a:pt x="128942" y="517213"/>
                  <a:pt x="141679" y="530878"/>
                </a:cubicBezTo>
                <a:cubicBezTo>
                  <a:pt x="145417" y="534927"/>
                  <a:pt x="149980" y="538280"/>
                  <a:pt x="154416" y="541633"/>
                </a:cubicBezTo>
                <a:cubicBezTo>
                  <a:pt x="169307" y="552894"/>
                  <a:pt x="184389" y="564029"/>
                  <a:pt x="199344" y="575164"/>
                </a:cubicBezTo>
                <a:cubicBezTo>
                  <a:pt x="206060" y="580162"/>
                  <a:pt x="212587" y="585476"/>
                  <a:pt x="219684" y="589841"/>
                </a:cubicBezTo>
                <a:cubicBezTo>
                  <a:pt x="232231" y="597497"/>
                  <a:pt x="245285" y="604519"/>
                  <a:pt x="258022" y="611921"/>
                </a:cubicBezTo>
                <a:cubicBezTo>
                  <a:pt x="262838" y="614705"/>
                  <a:pt x="267274" y="618121"/>
                  <a:pt x="272153" y="620968"/>
                </a:cubicBezTo>
                <a:cubicBezTo>
                  <a:pt x="281152" y="626156"/>
                  <a:pt x="290150" y="631344"/>
                  <a:pt x="299338" y="636152"/>
                </a:cubicBezTo>
                <a:cubicBezTo>
                  <a:pt x="312392" y="642921"/>
                  <a:pt x="325509" y="649754"/>
                  <a:pt x="338880" y="655891"/>
                </a:cubicBezTo>
                <a:cubicBezTo>
                  <a:pt x="405099" y="603380"/>
                  <a:pt x="476642" y="558019"/>
                  <a:pt x="547867" y="512721"/>
                </a:cubicBezTo>
                <a:cubicBezTo>
                  <a:pt x="545459" y="507912"/>
                  <a:pt x="543178" y="503104"/>
                  <a:pt x="540770" y="498296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4DF08029-05CE-1900-C41D-978ED6ED97B1}"/>
              </a:ext>
            </a:extLst>
          </p:cNvPr>
          <p:cNvSpPr/>
          <p:nvPr userDrawn="1"/>
        </p:nvSpPr>
        <p:spPr>
          <a:xfrm>
            <a:off x="11709058" y="4603955"/>
            <a:ext cx="480153" cy="1217358"/>
          </a:xfrm>
          <a:custGeom>
            <a:avLst/>
            <a:gdLst>
              <a:gd name="connsiteX0" fmla="*/ 480153 w 480153"/>
              <a:gd name="connsiteY0" fmla="*/ 158164 h 1217358"/>
              <a:gd name="connsiteX1" fmla="*/ 480153 w 480153"/>
              <a:gd name="connsiteY1" fmla="*/ 1217359 h 1217358"/>
              <a:gd name="connsiteX2" fmla="*/ 367738 w 480153"/>
              <a:gd name="connsiteY2" fmla="*/ 1143654 h 1217358"/>
              <a:gd name="connsiteX3" fmla="*/ 284599 w 480153"/>
              <a:gd name="connsiteY3" fmla="*/ 1075770 h 1217358"/>
              <a:gd name="connsiteX4" fmla="*/ 177190 w 480153"/>
              <a:gd name="connsiteY4" fmla="*/ 942975 h 1217358"/>
              <a:gd name="connsiteX5" fmla="*/ 126560 w 480153"/>
              <a:gd name="connsiteY5" fmla="*/ 876926 h 1217358"/>
              <a:gd name="connsiteX6" fmla="*/ 57869 w 480153"/>
              <a:gd name="connsiteY6" fmla="*/ 747548 h 1217358"/>
              <a:gd name="connsiteX7" fmla="*/ 33092 w 480153"/>
              <a:gd name="connsiteY7" fmla="*/ 653408 h 1217358"/>
              <a:gd name="connsiteX8" fmla="*/ 4703 w 480153"/>
              <a:gd name="connsiteY8" fmla="*/ 554840 h 1217358"/>
              <a:gd name="connsiteX9" fmla="*/ 14 w 480153"/>
              <a:gd name="connsiteY9" fmla="*/ 537379 h 1217358"/>
              <a:gd name="connsiteX10" fmla="*/ 9329 w 480153"/>
              <a:gd name="connsiteY10" fmla="*/ 394082 h 1217358"/>
              <a:gd name="connsiteX11" fmla="*/ 35816 w 480153"/>
              <a:gd name="connsiteY11" fmla="*/ 295830 h 1217358"/>
              <a:gd name="connsiteX12" fmla="*/ 40632 w 480153"/>
              <a:gd name="connsiteY12" fmla="*/ 240726 h 1217358"/>
              <a:gd name="connsiteX13" fmla="*/ 65473 w 480153"/>
              <a:gd name="connsiteY13" fmla="*/ 142917 h 1217358"/>
              <a:gd name="connsiteX14" fmla="*/ 95319 w 480153"/>
              <a:gd name="connsiteY14" fmla="*/ 70921 h 1217358"/>
              <a:gd name="connsiteX15" fmla="*/ 134544 w 480153"/>
              <a:gd name="connsiteY15" fmla="*/ 0 h 1217358"/>
              <a:gd name="connsiteX16" fmla="*/ 162869 w 480153"/>
              <a:gd name="connsiteY16" fmla="*/ 17082 h 1217358"/>
              <a:gd name="connsiteX17" fmla="*/ 336307 w 480153"/>
              <a:gd name="connsiteY17" fmla="*/ 116409 h 1217358"/>
              <a:gd name="connsiteX18" fmla="*/ 430219 w 480153"/>
              <a:gd name="connsiteY18" fmla="*/ 136717 h 1217358"/>
              <a:gd name="connsiteX19" fmla="*/ 480153 w 480153"/>
              <a:gd name="connsiteY19" fmla="*/ 158164 h 121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153" h="1217358">
                <a:moveTo>
                  <a:pt x="480153" y="158164"/>
                </a:moveTo>
                <a:lnTo>
                  <a:pt x="480153" y="1217359"/>
                </a:lnTo>
                <a:cubicBezTo>
                  <a:pt x="440168" y="1196607"/>
                  <a:pt x="402971" y="1171807"/>
                  <a:pt x="367738" y="1143654"/>
                </a:cubicBezTo>
                <a:cubicBezTo>
                  <a:pt x="339730" y="1121258"/>
                  <a:pt x="308489" y="1101899"/>
                  <a:pt x="284599" y="1075770"/>
                </a:cubicBezTo>
                <a:cubicBezTo>
                  <a:pt x="246198" y="1033888"/>
                  <a:pt x="212613" y="987578"/>
                  <a:pt x="177190" y="942975"/>
                </a:cubicBezTo>
                <a:cubicBezTo>
                  <a:pt x="159891" y="921275"/>
                  <a:pt x="140627" y="900587"/>
                  <a:pt x="126560" y="876926"/>
                </a:cubicBezTo>
                <a:cubicBezTo>
                  <a:pt x="101656" y="834981"/>
                  <a:pt x="77386" y="792150"/>
                  <a:pt x="57869" y="747548"/>
                </a:cubicBezTo>
                <a:cubicBezTo>
                  <a:pt x="45068" y="718129"/>
                  <a:pt x="41583" y="684788"/>
                  <a:pt x="33092" y="653408"/>
                </a:cubicBezTo>
                <a:cubicBezTo>
                  <a:pt x="24157" y="620447"/>
                  <a:pt x="14208" y="587675"/>
                  <a:pt x="4703" y="554840"/>
                </a:cubicBezTo>
                <a:cubicBezTo>
                  <a:pt x="3055" y="549020"/>
                  <a:pt x="-240" y="543073"/>
                  <a:pt x="14" y="537379"/>
                </a:cubicBezTo>
                <a:cubicBezTo>
                  <a:pt x="2422" y="489550"/>
                  <a:pt x="2865" y="441405"/>
                  <a:pt x="9329" y="394082"/>
                </a:cubicBezTo>
                <a:cubicBezTo>
                  <a:pt x="13891" y="360804"/>
                  <a:pt x="28149" y="328918"/>
                  <a:pt x="35816" y="295830"/>
                </a:cubicBezTo>
                <a:cubicBezTo>
                  <a:pt x="39935" y="278053"/>
                  <a:pt x="40569" y="259136"/>
                  <a:pt x="40632" y="240726"/>
                </a:cubicBezTo>
                <a:cubicBezTo>
                  <a:pt x="40822" y="205930"/>
                  <a:pt x="49061" y="173917"/>
                  <a:pt x="65473" y="142917"/>
                </a:cubicBezTo>
                <a:cubicBezTo>
                  <a:pt x="77576" y="120015"/>
                  <a:pt x="83659" y="94076"/>
                  <a:pt x="95319" y="70921"/>
                </a:cubicBezTo>
                <a:cubicBezTo>
                  <a:pt x="107422" y="46753"/>
                  <a:pt x="121173" y="23472"/>
                  <a:pt x="134544" y="0"/>
                </a:cubicBezTo>
                <a:cubicBezTo>
                  <a:pt x="143986" y="5631"/>
                  <a:pt x="153491" y="11325"/>
                  <a:pt x="162869" y="17082"/>
                </a:cubicBezTo>
                <a:cubicBezTo>
                  <a:pt x="219964" y="51751"/>
                  <a:pt x="275157" y="91546"/>
                  <a:pt x="336307" y="116409"/>
                </a:cubicBezTo>
                <a:cubicBezTo>
                  <a:pt x="362099" y="126848"/>
                  <a:pt x="388079" y="169236"/>
                  <a:pt x="430219" y="136717"/>
                </a:cubicBezTo>
                <a:cubicBezTo>
                  <a:pt x="437380" y="131213"/>
                  <a:pt x="459812" y="147979"/>
                  <a:pt x="480153" y="158164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FAFE6C1B-80AB-0A37-BCF3-DCA70D78BA62}"/>
              </a:ext>
            </a:extLst>
          </p:cNvPr>
          <p:cNvSpPr/>
          <p:nvPr userDrawn="1"/>
        </p:nvSpPr>
        <p:spPr>
          <a:xfrm>
            <a:off x="0" y="0"/>
            <a:ext cx="963636" cy="458043"/>
          </a:xfrm>
          <a:custGeom>
            <a:avLst/>
            <a:gdLst>
              <a:gd name="connsiteX0" fmla="*/ 963637 w 963636"/>
              <a:gd name="connsiteY0" fmla="*/ 0 h 458043"/>
              <a:gd name="connsiteX1" fmla="*/ 733484 w 963636"/>
              <a:gd name="connsiteY1" fmla="*/ 458044 h 458043"/>
              <a:gd name="connsiteX2" fmla="*/ 644642 w 963636"/>
              <a:gd name="connsiteY2" fmla="*/ 438431 h 458043"/>
              <a:gd name="connsiteX3" fmla="*/ 580958 w 963636"/>
              <a:gd name="connsiteY3" fmla="*/ 411290 h 458043"/>
              <a:gd name="connsiteX4" fmla="*/ 487046 w 963636"/>
              <a:gd name="connsiteY4" fmla="*/ 390919 h 458043"/>
              <a:gd name="connsiteX5" fmla="*/ 313608 w 963636"/>
              <a:gd name="connsiteY5" fmla="*/ 291592 h 458043"/>
              <a:gd name="connsiteX6" fmla="*/ 189344 w 963636"/>
              <a:gd name="connsiteY6" fmla="*/ 211940 h 458043"/>
              <a:gd name="connsiteX7" fmla="*/ 86307 w 963636"/>
              <a:gd name="connsiteY7" fmla="*/ 120774 h 458043"/>
              <a:gd name="connsiteX8" fmla="*/ 0 w 963636"/>
              <a:gd name="connsiteY8" fmla="*/ 63013 h 458043"/>
              <a:gd name="connsiteX9" fmla="*/ 0 w 963636"/>
              <a:gd name="connsiteY9" fmla="*/ 0 h 458043"/>
              <a:gd name="connsiteX10" fmla="*/ 963637 w 963636"/>
              <a:gd name="connsiteY10" fmla="*/ 0 h 45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3636" h="458043">
                <a:moveTo>
                  <a:pt x="963637" y="0"/>
                </a:moveTo>
                <a:cubicBezTo>
                  <a:pt x="910788" y="164744"/>
                  <a:pt x="824417" y="312532"/>
                  <a:pt x="733484" y="458044"/>
                </a:cubicBezTo>
                <a:cubicBezTo>
                  <a:pt x="703955" y="453741"/>
                  <a:pt x="674299" y="447415"/>
                  <a:pt x="644642" y="438431"/>
                </a:cubicBezTo>
                <a:cubicBezTo>
                  <a:pt x="621893" y="431535"/>
                  <a:pt x="589766" y="404458"/>
                  <a:pt x="580958" y="411290"/>
                </a:cubicBezTo>
                <a:cubicBezTo>
                  <a:pt x="538755" y="443809"/>
                  <a:pt x="512837" y="401421"/>
                  <a:pt x="487046" y="390919"/>
                </a:cubicBezTo>
                <a:cubicBezTo>
                  <a:pt x="425896" y="366119"/>
                  <a:pt x="370703" y="326261"/>
                  <a:pt x="313608" y="291592"/>
                </a:cubicBezTo>
                <a:cubicBezTo>
                  <a:pt x="271595" y="266032"/>
                  <a:pt x="228505" y="241485"/>
                  <a:pt x="189344" y="211940"/>
                </a:cubicBezTo>
                <a:cubicBezTo>
                  <a:pt x="152844" y="184419"/>
                  <a:pt x="122807" y="148358"/>
                  <a:pt x="86307" y="120774"/>
                </a:cubicBezTo>
                <a:cubicBezTo>
                  <a:pt x="58742" y="99960"/>
                  <a:pt x="29403" y="81423"/>
                  <a:pt x="0" y="63013"/>
                </a:cubicBezTo>
                <a:lnTo>
                  <a:pt x="0" y="0"/>
                </a:lnTo>
                <a:lnTo>
                  <a:pt x="963637" y="0"/>
                </a:lnTo>
                <a:close/>
              </a:path>
            </a:pathLst>
          </a:custGeom>
          <a:solidFill>
            <a:srgbClr val="39B54A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FE737EF6-A0D0-0AF1-0030-D506AF989A99}"/>
              </a:ext>
            </a:extLst>
          </p:cNvPr>
          <p:cNvSpPr/>
          <p:nvPr userDrawn="1"/>
        </p:nvSpPr>
        <p:spPr>
          <a:xfrm>
            <a:off x="11922431" y="1974128"/>
            <a:ext cx="266779" cy="540162"/>
          </a:xfrm>
          <a:custGeom>
            <a:avLst/>
            <a:gdLst>
              <a:gd name="connsiteX0" fmla="*/ 266780 w 266779"/>
              <a:gd name="connsiteY0" fmla="*/ 0 h 540162"/>
              <a:gd name="connsiteX1" fmla="*/ 266780 w 266779"/>
              <a:gd name="connsiteY1" fmla="*/ 540162 h 540162"/>
              <a:gd name="connsiteX2" fmla="*/ 251571 w 266779"/>
              <a:gd name="connsiteY2" fmla="*/ 528079 h 540162"/>
              <a:gd name="connsiteX3" fmla="*/ 161779 w 266779"/>
              <a:gd name="connsiteY3" fmla="*/ 425462 h 540162"/>
              <a:gd name="connsiteX4" fmla="*/ 88715 w 266779"/>
              <a:gd name="connsiteY4" fmla="*/ 259579 h 540162"/>
              <a:gd name="connsiteX5" fmla="*/ 78197 w 266779"/>
              <a:gd name="connsiteY5" fmla="*/ 237057 h 540162"/>
              <a:gd name="connsiteX6" fmla="*/ 54940 w 266779"/>
              <a:gd name="connsiteY6" fmla="*/ 170564 h 540162"/>
              <a:gd name="connsiteX7" fmla="*/ 45815 w 266779"/>
              <a:gd name="connsiteY7" fmla="*/ 142601 h 540162"/>
              <a:gd name="connsiteX8" fmla="*/ 0 w 266779"/>
              <a:gd name="connsiteY8" fmla="*/ 50233 h 540162"/>
              <a:gd name="connsiteX9" fmla="*/ 17553 w 266779"/>
              <a:gd name="connsiteY9" fmla="*/ 46880 h 540162"/>
              <a:gd name="connsiteX10" fmla="*/ 266780 w 266779"/>
              <a:gd name="connsiteY10" fmla="*/ 0 h 54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779" h="540162">
                <a:moveTo>
                  <a:pt x="266780" y="0"/>
                </a:moveTo>
                <a:lnTo>
                  <a:pt x="266780" y="540162"/>
                </a:lnTo>
                <a:cubicBezTo>
                  <a:pt x="263421" y="536493"/>
                  <a:pt x="255564" y="532444"/>
                  <a:pt x="251571" y="528079"/>
                </a:cubicBezTo>
                <a:cubicBezTo>
                  <a:pt x="220964" y="494358"/>
                  <a:pt x="184211" y="464054"/>
                  <a:pt x="161779" y="425462"/>
                </a:cubicBezTo>
                <a:cubicBezTo>
                  <a:pt x="131615" y="373521"/>
                  <a:pt x="112605" y="315126"/>
                  <a:pt x="88715" y="259579"/>
                </a:cubicBezTo>
                <a:cubicBezTo>
                  <a:pt x="85420" y="251987"/>
                  <a:pt x="81048" y="244775"/>
                  <a:pt x="78197" y="237057"/>
                </a:cubicBezTo>
                <a:cubicBezTo>
                  <a:pt x="70149" y="214977"/>
                  <a:pt x="62481" y="192771"/>
                  <a:pt x="54940" y="170564"/>
                </a:cubicBezTo>
                <a:cubicBezTo>
                  <a:pt x="51708" y="161264"/>
                  <a:pt x="51391" y="150003"/>
                  <a:pt x="45815" y="142601"/>
                </a:cubicBezTo>
                <a:cubicBezTo>
                  <a:pt x="37578" y="131529"/>
                  <a:pt x="18947" y="92811"/>
                  <a:pt x="0" y="50233"/>
                </a:cubicBezTo>
                <a:cubicBezTo>
                  <a:pt x="5957" y="47955"/>
                  <a:pt x="11850" y="46627"/>
                  <a:pt x="17553" y="46880"/>
                </a:cubicBezTo>
                <a:cubicBezTo>
                  <a:pt x="105698" y="50739"/>
                  <a:pt x="186429" y="26382"/>
                  <a:pt x="266780" y="0"/>
                </a:cubicBezTo>
                <a:close/>
              </a:path>
            </a:pathLst>
          </a:custGeom>
          <a:solidFill>
            <a:srgbClr val="F68B1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648A7243-D75A-5B9B-177F-38928D80815F}"/>
              </a:ext>
            </a:extLst>
          </p:cNvPr>
          <p:cNvSpPr/>
          <p:nvPr userDrawn="1"/>
        </p:nvSpPr>
        <p:spPr>
          <a:xfrm>
            <a:off x="11843601" y="4127122"/>
            <a:ext cx="345609" cy="634997"/>
          </a:xfrm>
          <a:custGeom>
            <a:avLst/>
            <a:gdLst>
              <a:gd name="connsiteX0" fmla="*/ 345609 w 345609"/>
              <a:gd name="connsiteY0" fmla="*/ 0 h 634997"/>
              <a:gd name="connsiteX1" fmla="*/ 345609 w 345609"/>
              <a:gd name="connsiteY1" fmla="*/ 634998 h 634997"/>
              <a:gd name="connsiteX2" fmla="*/ 295675 w 345609"/>
              <a:gd name="connsiteY2" fmla="*/ 613551 h 634997"/>
              <a:gd name="connsiteX3" fmla="*/ 201763 w 345609"/>
              <a:gd name="connsiteY3" fmla="*/ 593242 h 634997"/>
              <a:gd name="connsiteX4" fmla="*/ 28325 w 345609"/>
              <a:gd name="connsiteY4" fmla="*/ 493915 h 634997"/>
              <a:gd name="connsiteX5" fmla="*/ 0 w 345609"/>
              <a:gd name="connsiteY5" fmla="*/ 476833 h 634997"/>
              <a:gd name="connsiteX6" fmla="*/ 14004 w 345609"/>
              <a:gd name="connsiteY6" fmla="*/ 451780 h 634997"/>
              <a:gd name="connsiteX7" fmla="*/ 28135 w 345609"/>
              <a:gd name="connsiteY7" fmla="*/ 418503 h 634997"/>
              <a:gd name="connsiteX8" fmla="*/ 38084 w 345609"/>
              <a:gd name="connsiteY8" fmla="*/ 394778 h 634997"/>
              <a:gd name="connsiteX9" fmla="*/ 88208 w 345609"/>
              <a:gd name="connsiteY9" fmla="*/ 309559 h 634997"/>
              <a:gd name="connsiteX10" fmla="*/ 113429 w 345609"/>
              <a:gd name="connsiteY10" fmla="*/ 284316 h 634997"/>
              <a:gd name="connsiteX11" fmla="*/ 159750 w 345609"/>
              <a:gd name="connsiteY11" fmla="*/ 215799 h 634997"/>
              <a:gd name="connsiteX12" fmla="*/ 227871 w 345609"/>
              <a:gd name="connsiteY12" fmla="*/ 142411 h 634997"/>
              <a:gd name="connsiteX13" fmla="*/ 236299 w 345609"/>
              <a:gd name="connsiteY13" fmla="*/ 135009 h 634997"/>
              <a:gd name="connsiteX14" fmla="*/ 316713 w 345609"/>
              <a:gd name="connsiteY14" fmla="*/ 39604 h 634997"/>
              <a:gd name="connsiteX15" fmla="*/ 345609 w 345609"/>
              <a:gd name="connsiteY15" fmla="*/ 0 h 63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5609" h="634997">
                <a:moveTo>
                  <a:pt x="345609" y="0"/>
                </a:moveTo>
                <a:lnTo>
                  <a:pt x="345609" y="634998"/>
                </a:lnTo>
                <a:cubicBezTo>
                  <a:pt x="325268" y="624812"/>
                  <a:pt x="302836" y="608046"/>
                  <a:pt x="295675" y="613551"/>
                </a:cubicBezTo>
                <a:cubicBezTo>
                  <a:pt x="253535" y="646069"/>
                  <a:pt x="227555" y="603681"/>
                  <a:pt x="201763" y="593242"/>
                </a:cubicBezTo>
                <a:cubicBezTo>
                  <a:pt x="140613" y="568379"/>
                  <a:pt x="85420" y="528585"/>
                  <a:pt x="28325" y="493915"/>
                </a:cubicBezTo>
                <a:cubicBezTo>
                  <a:pt x="18947" y="488158"/>
                  <a:pt x="9442" y="482464"/>
                  <a:pt x="0" y="476833"/>
                </a:cubicBezTo>
                <a:cubicBezTo>
                  <a:pt x="4753" y="468482"/>
                  <a:pt x="9442" y="460132"/>
                  <a:pt x="14004" y="451780"/>
                </a:cubicBezTo>
                <a:cubicBezTo>
                  <a:pt x="19707" y="441215"/>
                  <a:pt x="23509" y="429637"/>
                  <a:pt x="28135" y="418503"/>
                </a:cubicBezTo>
                <a:cubicBezTo>
                  <a:pt x="31430" y="410531"/>
                  <a:pt x="33078" y="401421"/>
                  <a:pt x="38084" y="394778"/>
                </a:cubicBezTo>
                <a:cubicBezTo>
                  <a:pt x="58045" y="368206"/>
                  <a:pt x="75345" y="340496"/>
                  <a:pt x="88208" y="309559"/>
                </a:cubicBezTo>
                <a:cubicBezTo>
                  <a:pt x="92390" y="299437"/>
                  <a:pt x="106521" y="293869"/>
                  <a:pt x="113429" y="284316"/>
                </a:cubicBezTo>
                <a:cubicBezTo>
                  <a:pt x="129587" y="261983"/>
                  <a:pt x="142451" y="237057"/>
                  <a:pt x="159750" y="215799"/>
                </a:cubicBezTo>
                <a:cubicBezTo>
                  <a:pt x="180726" y="189924"/>
                  <a:pt x="204932" y="166705"/>
                  <a:pt x="227871" y="142411"/>
                </a:cubicBezTo>
                <a:cubicBezTo>
                  <a:pt x="230406" y="139691"/>
                  <a:pt x="235032" y="138109"/>
                  <a:pt x="236299" y="135009"/>
                </a:cubicBezTo>
                <a:cubicBezTo>
                  <a:pt x="253218" y="94772"/>
                  <a:pt x="291112" y="72313"/>
                  <a:pt x="316713" y="39604"/>
                </a:cubicBezTo>
                <a:cubicBezTo>
                  <a:pt x="326788" y="26762"/>
                  <a:pt x="336167" y="13349"/>
                  <a:pt x="345609" y="0"/>
                </a:cubicBezTo>
                <a:close/>
              </a:path>
            </a:pathLst>
          </a:custGeom>
          <a:solidFill>
            <a:srgbClr val="32BCAD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9C700424-AA29-E7D0-6F86-44EFCB0BE8A5}"/>
              </a:ext>
            </a:extLst>
          </p:cNvPr>
          <p:cNvSpPr/>
          <p:nvPr userDrawn="1"/>
        </p:nvSpPr>
        <p:spPr>
          <a:xfrm>
            <a:off x="7011096" y="6334096"/>
            <a:ext cx="427162" cy="203164"/>
          </a:xfrm>
          <a:custGeom>
            <a:avLst/>
            <a:gdLst>
              <a:gd name="connsiteX0" fmla="*/ 28135 w 427162"/>
              <a:gd name="connsiteY0" fmla="*/ 153293 h 203164"/>
              <a:gd name="connsiteX1" fmla="*/ 61847 w 427162"/>
              <a:gd name="connsiteY1" fmla="*/ 163921 h 203164"/>
              <a:gd name="connsiteX2" fmla="*/ 108676 w 427162"/>
              <a:gd name="connsiteY2" fmla="*/ 175752 h 203164"/>
              <a:gd name="connsiteX3" fmla="*/ 174895 w 427162"/>
              <a:gd name="connsiteY3" fmla="*/ 186508 h 203164"/>
              <a:gd name="connsiteX4" fmla="*/ 205629 w 427162"/>
              <a:gd name="connsiteY4" fmla="*/ 191948 h 203164"/>
              <a:gd name="connsiteX5" fmla="*/ 235982 w 427162"/>
              <a:gd name="connsiteY5" fmla="*/ 194922 h 203164"/>
              <a:gd name="connsiteX6" fmla="*/ 275714 w 427162"/>
              <a:gd name="connsiteY6" fmla="*/ 199161 h 203164"/>
              <a:gd name="connsiteX7" fmla="*/ 303216 w 427162"/>
              <a:gd name="connsiteY7" fmla="*/ 201185 h 203164"/>
              <a:gd name="connsiteX8" fmla="*/ 341616 w 427162"/>
              <a:gd name="connsiteY8" fmla="*/ 202766 h 203164"/>
              <a:gd name="connsiteX9" fmla="*/ 393958 w 427162"/>
              <a:gd name="connsiteY9" fmla="*/ 203020 h 203164"/>
              <a:gd name="connsiteX10" fmla="*/ 418165 w 427162"/>
              <a:gd name="connsiteY10" fmla="*/ 199983 h 203164"/>
              <a:gd name="connsiteX11" fmla="*/ 427163 w 427162"/>
              <a:gd name="connsiteY11" fmla="*/ 194795 h 203164"/>
              <a:gd name="connsiteX12" fmla="*/ 421080 w 427162"/>
              <a:gd name="connsiteY12" fmla="*/ 188532 h 203164"/>
              <a:gd name="connsiteX13" fmla="*/ 396239 w 427162"/>
              <a:gd name="connsiteY13" fmla="*/ 177966 h 203164"/>
              <a:gd name="connsiteX14" fmla="*/ 370449 w 427162"/>
              <a:gd name="connsiteY14" fmla="*/ 168350 h 203164"/>
              <a:gd name="connsiteX15" fmla="*/ 345608 w 427162"/>
              <a:gd name="connsiteY15" fmla="*/ 155191 h 203164"/>
              <a:gd name="connsiteX16" fmla="*/ 313545 w 427162"/>
              <a:gd name="connsiteY16" fmla="*/ 130264 h 203164"/>
              <a:gd name="connsiteX17" fmla="*/ 298717 w 427162"/>
              <a:gd name="connsiteY17" fmla="*/ 117294 h 203164"/>
              <a:gd name="connsiteX18" fmla="*/ 281544 w 427162"/>
              <a:gd name="connsiteY18" fmla="*/ 100023 h 203164"/>
              <a:gd name="connsiteX19" fmla="*/ 266716 w 427162"/>
              <a:gd name="connsiteY19" fmla="*/ 83827 h 203164"/>
              <a:gd name="connsiteX20" fmla="*/ 240671 w 427162"/>
              <a:gd name="connsiteY20" fmla="*/ 50676 h 203164"/>
              <a:gd name="connsiteX21" fmla="*/ 226730 w 427162"/>
              <a:gd name="connsiteY21" fmla="*/ 29672 h 203164"/>
              <a:gd name="connsiteX22" fmla="*/ 211902 w 427162"/>
              <a:gd name="connsiteY22" fmla="*/ 5694 h 203164"/>
              <a:gd name="connsiteX23" fmla="*/ 208987 w 427162"/>
              <a:gd name="connsiteY23" fmla="*/ 0 h 203164"/>
              <a:gd name="connsiteX24" fmla="*/ 0 w 427162"/>
              <a:gd name="connsiteY24" fmla="*/ 143170 h 203164"/>
              <a:gd name="connsiteX25" fmla="*/ 1140 w 427162"/>
              <a:gd name="connsiteY25" fmla="*/ 143739 h 203164"/>
              <a:gd name="connsiteX26" fmla="*/ 28135 w 427162"/>
              <a:gd name="connsiteY26" fmla="*/ 153356 h 2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7162" h="203164">
                <a:moveTo>
                  <a:pt x="28135" y="153293"/>
                </a:moveTo>
                <a:cubicBezTo>
                  <a:pt x="39288" y="156962"/>
                  <a:pt x="50504" y="160758"/>
                  <a:pt x="61847" y="163921"/>
                </a:cubicBezTo>
                <a:cubicBezTo>
                  <a:pt x="77372" y="168224"/>
                  <a:pt x="92897" y="172715"/>
                  <a:pt x="108676" y="175752"/>
                </a:cubicBezTo>
                <a:cubicBezTo>
                  <a:pt x="130601" y="179991"/>
                  <a:pt x="152844" y="182901"/>
                  <a:pt x="174895" y="186508"/>
                </a:cubicBezTo>
                <a:cubicBezTo>
                  <a:pt x="185161" y="188215"/>
                  <a:pt x="195363" y="190493"/>
                  <a:pt x="205629" y="191948"/>
                </a:cubicBezTo>
                <a:cubicBezTo>
                  <a:pt x="215704" y="193340"/>
                  <a:pt x="225844" y="193846"/>
                  <a:pt x="235982" y="194922"/>
                </a:cubicBezTo>
                <a:cubicBezTo>
                  <a:pt x="249226" y="196313"/>
                  <a:pt x="262470" y="197895"/>
                  <a:pt x="275714" y="199161"/>
                </a:cubicBezTo>
                <a:cubicBezTo>
                  <a:pt x="284902" y="200046"/>
                  <a:pt x="294028" y="200679"/>
                  <a:pt x="303216" y="201185"/>
                </a:cubicBezTo>
                <a:cubicBezTo>
                  <a:pt x="316016" y="201881"/>
                  <a:pt x="328817" y="202513"/>
                  <a:pt x="341616" y="202766"/>
                </a:cubicBezTo>
                <a:cubicBezTo>
                  <a:pt x="359042" y="203083"/>
                  <a:pt x="376532" y="203336"/>
                  <a:pt x="393958" y="203020"/>
                </a:cubicBezTo>
                <a:cubicBezTo>
                  <a:pt x="402070" y="202830"/>
                  <a:pt x="410181" y="201565"/>
                  <a:pt x="418165" y="199983"/>
                </a:cubicBezTo>
                <a:cubicBezTo>
                  <a:pt x="421397" y="199350"/>
                  <a:pt x="424185" y="196567"/>
                  <a:pt x="427163" y="194795"/>
                </a:cubicBezTo>
                <a:cubicBezTo>
                  <a:pt x="425136" y="192644"/>
                  <a:pt x="423551" y="189671"/>
                  <a:pt x="421080" y="188532"/>
                </a:cubicBezTo>
                <a:cubicBezTo>
                  <a:pt x="412969" y="184673"/>
                  <a:pt x="404604" y="181256"/>
                  <a:pt x="396239" y="177966"/>
                </a:cubicBezTo>
                <a:cubicBezTo>
                  <a:pt x="387685" y="174614"/>
                  <a:pt x="378813" y="172083"/>
                  <a:pt x="370449" y="168350"/>
                </a:cubicBezTo>
                <a:cubicBezTo>
                  <a:pt x="361894" y="164554"/>
                  <a:pt x="353276" y="160505"/>
                  <a:pt x="345608" y="155191"/>
                </a:cubicBezTo>
                <a:cubicBezTo>
                  <a:pt x="334456" y="147536"/>
                  <a:pt x="324127" y="138742"/>
                  <a:pt x="313545" y="130264"/>
                </a:cubicBezTo>
                <a:cubicBezTo>
                  <a:pt x="308411" y="126152"/>
                  <a:pt x="303469" y="121786"/>
                  <a:pt x="298717" y="117294"/>
                </a:cubicBezTo>
                <a:cubicBezTo>
                  <a:pt x="292823" y="111727"/>
                  <a:pt x="287120" y="105907"/>
                  <a:pt x="281544" y="100023"/>
                </a:cubicBezTo>
                <a:cubicBezTo>
                  <a:pt x="276475" y="94772"/>
                  <a:pt x="271341" y="89458"/>
                  <a:pt x="266716" y="83827"/>
                </a:cubicBezTo>
                <a:cubicBezTo>
                  <a:pt x="257844" y="72945"/>
                  <a:pt x="249099" y="61937"/>
                  <a:pt x="240671" y="50676"/>
                </a:cubicBezTo>
                <a:cubicBezTo>
                  <a:pt x="235665" y="43970"/>
                  <a:pt x="231230" y="36757"/>
                  <a:pt x="226730" y="29672"/>
                </a:cubicBezTo>
                <a:cubicBezTo>
                  <a:pt x="221661" y="21763"/>
                  <a:pt x="216528" y="13855"/>
                  <a:pt x="211902" y="5694"/>
                </a:cubicBezTo>
                <a:cubicBezTo>
                  <a:pt x="210825" y="3859"/>
                  <a:pt x="209938" y="1898"/>
                  <a:pt x="208987" y="0"/>
                </a:cubicBezTo>
                <a:cubicBezTo>
                  <a:pt x="137762" y="45298"/>
                  <a:pt x="66219" y="90660"/>
                  <a:pt x="0" y="143170"/>
                </a:cubicBezTo>
                <a:cubicBezTo>
                  <a:pt x="380" y="143360"/>
                  <a:pt x="760" y="143550"/>
                  <a:pt x="1140" y="143739"/>
                </a:cubicBezTo>
                <a:cubicBezTo>
                  <a:pt x="9822" y="147662"/>
                  <a:pt x="19074" y="150382"/>
                  <a:pt x="28135" y="153356"/>
                </a:cubicBezTo>
                <a:close/>
              </a:path>
            </a:pathLst>
          </a:custGeom>
          <a:solidFill>
            <a:srgbClr val="39B54A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5">
            <a:extLst>
              <a:ext uri="{FF2B5EF4-FFF2-40B4-BE49-F238E27FC236}">
                <a16:creationId xmlns:a16="http://schemas.microsoft.com/office/drawing/2014/main" id="{AEA71610-AFDA-0129-AB5E-C3BCA7799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9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2FE74A8-A139-C445-BD53-A2DFB16332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6110" y="3454402"/>
            <a:ext cx="2676131" cy="34035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5B4A6-FE87-CB4A-B69B-DDB32F3F9B1E}"/>
              </a:ext>
            </a:extLst>
          </p:cNvPr>
          <p:cNvSpPr/>
          <p:nvPr userDrawn="1"/>
        </p:nvSpPr>
        <p:spPr>
          <a:xfrm>
            <a:off x="9052241" y="0"/>
            <a:ext cx="313975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6417E854-D90B-862F-AD70-3FFE1D92E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8" t="30547"/>
          <a:stretch/>
        </p:blipFill>
        <p:spPr>
          <a:xfrm flipH="1">
            <a:off x="0" y="1809750"/>
            <a:ext cx="2443062" cy="505730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89259136-86FC-5224-06A5-44F613D9521C}"/>
              </a:ext>
            </a:extLst>
          </p:cNvPr>
          <p:cNvGrpSpPr/>
          <p:nvPr userDrawn="1"/>
        </p:nvGrpSpPr>
        <p:grpSpPr>
          <a:xfrm rot="16200000">
            <a:off x="4063203" y="-1656633"/>
            <a:ext cx="1037345" cy="4335020"/>
            <a:chOff x="2754795" y="-1237920"/>
            <a:chExt cx="1204816" cy="5034872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D9B58C4-ABD3-7C8E-78D4-4089814C2257}"/>
                </a:ext>
              </a:extLst>
            </p:cNvPr>
            <p:cNvSpPr/>
            <p:nvPr/>
          </p:nvSpPr>
          <p:spPr>
            <a:xfrm>
              <a:off x="2754795" y="0"/>
              <a:ext cx="1204816" cy="2579594"/>
            </a:xfrm>
            <a:custGeom>
              <a:avLst/>
              <a:gdLst>
                <a:gd name="connsiteX0" fmla="*/ 1204816 w 1204816"/>
                <a:gd name="connsiteY0" fmla="*/ 489929 h 2579594"/>
                <a:gd name="connsiteX1" fmla="*/ 1204816 w 1204816"/>
                <a:gd name="connsiteY1" fmla="*/ 2102762 h 2579594"/>
                <a:gd name="connsiteX2" fmla="*/ 1175920 w 1204816"/>
                <a:gd name="connsiteY2" fmla="*/ 2142366 h 2579594"/>
                <a:gd name="connsiteX3" fmla="*/ 1095506 w 1204816"/>
                <a:gd name="connsiteY3" fmla="*/ 2237771 h 2579594"/>
                <a:gd name="connsiteX4" fmla="*/ 1087078 w 1204816"/>
                <a:gd name="connsiteY4" fmla="*/ 2245173 h 2579594"/>
                <a:gd name="connsiteX5" fmla="*/ 1018957 w 1204816"/>
                <a:gd name="connsiteY5" fmla="*/ 2318561 h 2579594"/>
                <a:gd name="connsiteX6" fmla="*/ 972636 w 1204816"/>
                <a:gd name="connsiteY6" fmla="*/ 2387078 h 2579594"/>
                <a:gd name="connsiteX7" fmla="*/ 947415 w 1204816"/>
                <a:gd name="connsiteY7" fmla="*/ 2412321 h 2579594"/>
                <a:gd name="connsiteX8" fmla="*/ 897291 w 1204816"/>
                <a:gd name="connsiteY8" fmla="*/ 2497540 h 2579594"/>
                <a:gd name="connsiteX9" fmla="*/ 887342 w 1204816"/>
                <a:gd name="connsiteY9" fmla="*/ 2521264 h 2579594"/>
                <a:gd name="connsiteX10" fmla="*/ 873211 w 1204816"/>
                <a:gd name="connsiteY10" fmla="*/ 2554542 h 2579594"/>
                <a:gd name="connsiteX11" fmla="*/ 859207 w 1204816"/>
                <a:gd name="connsiteY11" fmla="*/ 2579595 h 2579594"/>
                <a:gd name="connsiteX12" fmla="*/ 763268 w 1204816"/>
                <a:gd name="connsiteY12" fmla="*/ 2516962 h 2579594"/>
                <a:gd name="connsiteX13" fmla="*/ 660231 w 1204816"/>
                <a:gd name="connsiteY13" fmla="*/ 2425859 h 2579594"/>
                <a:gd name="connsiteX14" fmla="*/ 529123 w 1204816"/>
                <a:gd name="connsiteY14" fmla="*/ 2339818 h 2579594"/>
                <a:gd name="connsiteX15" fmla="*/ 434134 w 1204816"/>
                <a:gd name="connsiteY15" fmla="*/ 2278640 h 2579594"/>
                <a:gd name="connsiteX16" fmla="*/ 426213 w 1204816"/>
                <a:gd name="connsiteY16" fmla="*/ 2245299 h 2579594"/>
                <a:gd name="connsiteX17" fmla="*/ 372921 w 1204816"/>
                <a:gd name="connsiteY17" fmla="*/ 2157993 h 2579594"/>
                <a:gd name="connsiteX18" fmla="*/ 356002 w 1204816"/>
                <a:gd name="connsiteY18" fmla="*/ 2142429 h 2579594"/>
                <a:gd name="connsiteX19" fmla="*/ 266146 w 1204816"/>
                <a:gd name="connsiteY19" fmla="*/ 2039812 h 2579594"/>
                <a:gd name="connsiteX20" fmla="*/ 193083 w 1204816"/>
                <a:gd name="connsiteY20" fmla="*/ 1873930 h 2579594"/>
                <a:gd name="connsiteX21" fmla="*/ 182627 w 1204816"/>
                <a:gd name="connsiteY21" fmla="*/ 1851407 h 2579594"/>
                <a:gd name="connsiteX22" fmla="*/ 159307 w 1204816"/>
                <a:gd name="connsiteY22" fmla="*/ 1784915 h 2579594"/>
                <a:gd name="connsiteX23" fmla="*/ 150246 w 1204816"/>
                <a:gd name="connsiteY23" fmla="*/ 1756951 h 2579594"/>
                <a:gd name="connsiteX24" fmla="*/ 50568 w 1204816"/>
                <a:gd name="connsiteY24" fmla="*/ 1530713 h 2579594"/>
                <a:gd name="connsiteX25" fmla="*/ 21356 w 1204816"/>
                <a:gd name="connsiteY25" fmla="*/ 1440054 h 2579594"/>
                <a:gd name="connsiteX26" fmla="*/ 17173 w 1204816"/>
                <a:gd name="connsiteY26" fmla="*/ 1349900 h 2579594"/>
                <a:gd name="connsiteX27" fmla="*/ 1 w 1204816"/>
                <a:gd name="connsiteY27" fmla="*/ 1350659 h 2579594"/>
                <a:gd name="connsiteX28" fmla="*/ 2598 w 1204816"/>
                <a:gd name="connsiteY28" fmla="*/ 1281320 h 2579594"/>
                <a:gd name="connsiteX29" fmla="*/ 42457 w 1204816"/>
                <a:gd name="connsiteY29" fmla="*/ 1203756 h 2579594"/>
                <a:gd name="connsiteX30" fmla="*/ 18377 w 1204816"/>
                <a:gd name="connsiteY30" fmla="*/ 1197809 h 2579594"/>
                <a:gd name="connsiteX31" fmla="*/ 55637 w 1204816"/>
                <a:gd name="connsiteY31" fmla="*/ 1054512 h 2579594"/>
                <a:gd name="connsiteX32" fmla="*/ 155189 w 1204816"/>
                <a:gd name="connsiteY32" fmla="*/ 787342 h 2579594"/>
                <a:gd name="connsiteX33" fmla="*/ 211523 w 1204816"/>
                <a:gd name="connsiteY33" fmla="*/ 660494 h 2579594"/>
                <a:gd name="connsiteX34" fmla="*/ 325522 w 1204816"/>
                <a:gd name="connsiteY34" fmla="*/ 459815 h 2579594"/>
                <a:gd name="connsiteX35" fmla="*/ 471712 w 1204816"/>
                <a:gd name="connsiteY35" fmla="*/ 331829 h 2579594"/>
                <a:gd name="connsiteX36" fmla="*/ 601426 w 1204816"/>
                <a:gd name="connsiteY36" fmla="*/ 236297 h 2579594"/>
                <a:gd name="connsiteX37" fmla="*/ 647304 w 1204816"/>
                <a:gd name="connsiteY37" fmla="*/ 208777 h 2579594"/>
                <a:gd name="connsiteX38" fmla="*/ 763331 w 1204816"/>
                <a:gd name="connsiteY38" fmla="*/ 128493 h 2579594"/>
                <a:gd name="connsiteX39" fmla="*/ 874035 w 1204816"/>
                <a:gd name="connsiteY39" fmla="*/ 44666 h 2579594"/>
                <a:gd name="connsiteX40" fmla="*/ 938036 w 1204816"/>
                <a:gd name="connsiteY40" fmla="*/ 0 h 2579594"/>
                <a:gd name="connsiteX41" fmla="*/ 983851 w 1204816"/>
                <a:gd name="connsiteY41" fmla="*/ 92368 h 2579594"/>
                <a:gd name="connsiteX42" fmla="*/ 992977 w 1204816"/>
                <a:gd name="connsiteY42" fmla="*/ 120331 h 2579594"/>
                <a:gd name="connsiteX43" fmla="*/ 1016233 w 1204816"/>
                <a:gd name="connsiteY43" fmla="*/ 186824 h 2579594"/>
                <a:gd name="connsiteX44" fmla="*/ 1026752 w 1204816"/>
                <a:gd name="connsiteY44" fmla="*/ 209346 h 2579594"/>
                <a:gd name="connsiteX45" fmla="*/ 1099815 w 1204816"/>
                <a:gd name="connsiteY45" fmla="*/ 375229 h 2579594"/>
                <a:gd name="connsiteX46" fmla="*/ 1189608 w 1204816"/>
                <a:gd name="connsiteY46" fmla="*/ 477846 h 2579594"/>
                <a:gd name="connsiteX47" fmla="*/ 1204816 w 1204816"/>
                <a:gd name="connsiteY47" fmla="*/ 489929 h 257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04816" h="2579594">
                  <a:moveTo>
                    <a:pt x="1204816" y="489929"/>
                  </a:moveTo>
                  <a:lnTo>
                    <a:pt x="1204816" y="2102762"/>
                  </a:lnTo>
                  <a:cubicBezTo>
                    <a:pt x="1195374" y="2116111"/>
                    <a:pt x="1185995" y="2129523"/>
                    <a:pt x="1175920" y="2142366"/>
                  </a:cubicBezTo>
                  <a:cubicBezTo>
                    <a:pt x="1150319" y="2175074"/>
                    <a:pt x="1112425" y="2197534"/>
                    <a:pt x="1095506" y="2237771"/>
                  </a:cubicBezTo>
                  <a:cubicBezTo>
                    <a:pt x="1094239" y="2240871"/>
                    <a:pt x="1089613" y="2242452"/>
                    <a:pt x="1087078" y="2245173"/>
                  </a:cubicBezTo>
                  <a:cubicBezTo>
                    <a:pt x="1064139" y="2269467"/>
                    <a:pt x="1039933" y="2292685"/>
                    <a:pt x="1018957" y="2318561"/>
                  </a:cubicBezTo>
                  <a:cubicBezTo>
                    <a:pt x="1001658" y="2339818"/>
                    <a:pt x="988794" y="2364745"/>
                    <a:pt x="972636" y="2387078"/>
                  </a:cubicBezTo>
                  <a:cubicBezTo>
                    <a:pt x="965728" y="2396631"/>
                    <a:pt x="951597" y="2402198"/>
                    <a:pt x="947415" y="2412321"/>
                  </a:cubicBezTo>
                  <a:cubicBezTo>
                    <a:pt x="934552" y="2443258"/>
                    <a:pt x="917252" y="2470968"/>
                    <a:pt x="897291" y="2497540"/>
                  </a:cubicBezTo>
                  <a:cubicBezTo>
                    <a:pt x="892285" y="2504182"/>
                    <a:pt x="890637" y="2513293"/>
                    <a:pt x="887342" y="2521264"/>
                  </a:cubicBezTo>
                  <a:cubicBezTo>
                    <a:pt x="882716" y="2532399"/>
                    <a:pt x="878914" y="2543976"/>
                    <a:pt x="873211" y="2554542"/>
                  </a:cubicBezTo>
                  <a:cubicBezTo>
                    <a:pt x="868649" y="2562893"/>
                    <a:pt x="863960" y="2571244"/>
                    <a:pt x="859207" y="2579595"/>
                  </a:cubicBezTo>
                  <a:cubicBezTo>
                    <a:pt x="826445" y="2559856"/>
                    <a:pt x="793685" y="2539928"/>
                    <a:pt x="763268" y="2516962"/>
                  </a:cubicBezTo>
                  <a:cubicBezTo>
                    <a:pt x="726768" y="2489505"/>
                    <a:pt x="696731" y="2453380"/>
                    <a:pt x="660231" y="2425859"/>
                  </a:cubicBezTo>
                  <a:cubicBezTo>
                    <a:pt x="618599" y="2394417"/>
                    <a:pt x="573037" y="2368225"/>
                    <a:pt x="529123" y="2339818"/>
                  </a:cubicBezTo>
                  <a:cubicBezTo>
                    <a:pt x="500100" y="2321028"/>
                    <a:pt x="471078" y="2302428"/>
                    <a:pt x="434134" y="2278640"/>
                  </a:cubicBezTo>
                  <a:cubicBezTo>
                    <a:pt x="433311" y="2274275"/>
                    <a:pt x="435402" y="2252006"/>
                    <a:pt x="426213" y="2245299"/>
                  </a:cubicBezTo>
                  <a:cubicBezTo>
                    <a:pt x="395227" y="2222966"/>
                    <a:pt x="368675" y="2201266"/>
                    <a:pt x="372921" y="2157993"/>
                  </a:cubicBezTo>
                  <a:cubicBezTo>
                    <a:pt x="373364" y="2153437"/>
                    <a:pt x="361261" y="2148250"/>
                    <a:pt x="356002" y="2142429"/>
                  </a:cubicBezTo>
                  <a:cubicBezTo>
                    <a:pt x="325332" y="2108709"/>
                    <a:pt x="288578" y="2078404"/>
                    <a:pt x="266146" y="2039812"/>
                  </a:cubicBezTo>
                  <a:cubicBezTo>
                    <a:pt x="235983" y="1987871"/>
                    <a:pt x="216973" y="1929477"/>
                    <a:pt x="193083" y="1873930"/>
                  </a:cubicBezTo>
                  <a:cubicBezTo>
                    <a:pt x="189851" y="1866338"/>
                    <a:pt x="185415" y="1859125"/>
                    <a:pt x="182627" y="1851407"/>
                  </a:cubicBezTo>
                  <a:cubicBezTo>
                    <a:pt x="174516" y="1829327"/>
                    <a:pt x="166912" y="1807184"/>
                    <a:pt x="159307" y="1784915"/>
                  </a:cubicBezTo>
                  <a:cubicBezTo>
                    <a:pt x="156139" y="1775615"/>
                    <a:pt x="155822" y="1764353"/>
                    <a:pt x="150246" y="1756951"/>
                  </a:cubicBezTo>
                  <a:cubicBezTo>
                    <a:pt x="131109" y="1731329"/>
                    <a:pt x="56715" y="1557981"/>
                    <a:pt x="50568" y="1530713"/>
                  </a:cubicBezTo>
                  <a:cubicBezTo>
                    <a:pt x="43851" y="1500789"/>
                    <a:pt x="31874" y="1472066"/>
                    <a:pt x="21356" y="1440054"/>
                  </a:cubicBezTo>
                  <a:cubicBezTo>
                    <a:pt x="20151" y="1414558"/>
                    <a:pt x="18631" y="1382229"/>
                    <a:pt x="17173" y="1349900"/>
                  </a:cubicBezTo>
                  <a:cubicBezTo>
                    <a:pt x="11406" y="1350153"/>
                    <a:pt x="5703" y="1350406"/>
                    <a:pt x="1" y="1350659"/>
                  </a:cubicBezTo>
                  <a:cubicBezTo>
                    <a:pt x="-253" y="1327188"/>
                    <a:pt x="67550" y="1304665"/>
                    <a:pt x="2598" y="1281320"/>
                  </a:cubicBezTo>
                  <a:cubicBezTo>
                    <a:pt x="15652" y="1255951"/>
                    <a:pt x="28642" y="1230581"/>
                    <a:pt x="42457" y="1203756"/>
                  </a:cubicBezTo>
                  <a:cubicBezTo>
                    <a:pt x="28769" y="1200340"/>
                    <a:pt x="19327" y="1198062"/>
                    <a:pt x="18377" y="1197809"/>
                  </a:cubicBezTo>
                  <a:cubicBezTo>
                    <a:pt x="30544" y="1149980"/>
                    <a:pt x="39606" y="1101013"/>
                    <a:pt x="55637" y="1054512"/>
                  </a:cubicBezTo>
                  <a:cubicBezTo>
                    <a:pt x="86624" y="964675"/>
                    <a:pt x="120970" y="875977"/>
                    <a:pt x="155189" y="787342"/>
                  </a:cubicBezTo>
                  <a:cubicBezTo>
                    <a:pt x="171918" y="744068"/>
                    <a:pt x="184084" y="696239"/>
                    <a:pt x="211523" y="660494"/>
                  </a:cubicBezTo>
                  <a:cubicBezTo>
                    <a:pt x="258478" y="599253"/>
                    <a:pt x="240925" y="509162"/>
                    <a:pt x="325522" y="459815"/>
                  </a:cubicBezTo>
                  <a:cubicBezTo>
                    <a:pt x="377864" y="429258"/>
                    <a:pt x="423552" y="374659"/>
                    <a:pt x="471712" y="331829"/>
                  </a:cubicBezTo>
                  <a:cubicBezTo>
                    <a:pt x="513028" y="295135"/>
                    <a:pt x="552759" y="261351"/>
                    <a:pt x="601426" y="236297"/>
                  </a:cubicBezTo>
                  <a:cubicBezTo>
                    <a:pt x="617585" y="227946"/>
                    <a:pt x="641664" y="222063"/>
                    <a:pt x="647304" y="208777"/>
                  </a:cubicBezTo>
                  <a:cubicBezTo>
                    <a:pt x="669737" y="155887"/>
                    <a:pt x="725564" y="156077"/>
                    <a:pt x="763331" y="128493"/>
                  </a:cubicBezTo>
                  <a:cubicBezTo>
                    <a:pt x="800718" y="101225"/>
                    <a:pt x="836331" y="71490"/>
                    <a:pt x="874035" y="44666"/>
                  </a:cubicBezTo>
                  <a:cubicBezTo>
                    <a:pt x="894439" y="30178"/>
                    <a:pt x="916681" y="8288"/>
                    <a:pt x="938036" y="0"/>
                  </a:cubicBezTo>
                  <a:cubicBezTo>
                    <a:pt x="956983" y="42578"/>
                    <a:pt x="975614" y="81296"/>
                    <a:pt x="983851" y="92368"/>
                  </a:cubicBezTo>
                  <a:cubicBezTo>
                    <a:pt x="989428" y="99770"/>
                    <a:pt x="989745" y="111031"/>
                    <a:pt x="992977" y="120331"/>
                  </a:cubicBezTo>
                  <a:cubicBezTo>
                    <a:pt x="1000517" y="142538"/>
                    <a:pt x="1008185" y="164744"/>
                    <a:pt x="1016233" y="186824"/>
                  </a:cubicBezTo>
                  <a:cubicBezTo>
                    <a:pt x="1019084" y="194542"/>
                    <a:pt x="1023456" y="201754"/>
                    <a:pt x="1026752" y="209346"/>
                  </a:cubicBezTo>
                  <a:cubicBezTo>
                    <a:pt x="1050641" y="264893"/>
                    <a:pt x="1069652" y="323288"/>
                    <a:pt x="1099815" y="375229"/>
                  </a:cubicBezTo>
                  <a:cubicBezTo>
                    <a:pt x="1122248" y="413821"/>
                    <a:pt x="1159000" y="444125"/>
                    <a:pt x="1189608" y="477846"/>
                  </a:cubicBezTo>
                  <a:cubicBezTo>
                    <a:pt x="1193600" y="482211"/>
                    <a:pt x="1201457" y="486260"/>
                    <a:pt x="1204816" y="489929"/>
                  </a:cubicBezTo>
                  <a:close/>
                </a:path>
              </a:pathLst>
            </a:custGeom>
            <a:solidFill>
              <a:srgbClr val="FAB17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C8A15CC5-7CE4-89EA-9E2B-3C741498FF3C}"/>
                </a:ext>
              </a:extLst>
            </p:cNvPr>
            <p:cNvSpPr/>
            <p:nvPr/>
          </p:nvSpPr>
          <p:spPr>
            <a:xfrm>
              <a:off x="3588400" y="-1237920"/>
              <a:ext cx="371210" cy="1237919"/>
            </a:xfrm>
            <a:custGeom>
              <a:avLst/>
              <a:gdLst>
                <a:gd name="connsiteX0" fmla="*/ 371211 w 371210"/>
                <a:gd name="connsiteY0" fmla="*/ 0 h 1237919"/>
                <a:gd name="connsiteX1" fmla="*/ 371211 w 371210"/>
                <a:gd name="connsiteY1" fmla="*/ 1187687 h 1237919"/>
                <a:gd name="connsiteX2" fmla="*/ 121984 w 371210"/>
                <a:gd name="connsiteY2" fmla="*/ 1234566 h 1237919"/>
                <a:gd name="connsiteX3" fmla="*/ 104431 w 371210"/>
                <a:gd name="connsiteY3" fmla="*/ 1237920 h 1237919"/>
                <a:gd name="connsiteX4" fmla="*/ 50568 w 371210"/>
                <a:gd name="connsiteY4" fmla="*/ 1104049 h 1237919"/>
                <a:gd name="connsiteX5" fmla="*/ 21355 w 371210"/>
                <a:gd name="connsiteY5" fmla="*/ 1013326 h 1237919"/>
                <a:gd name="connsiteX6" fmla="*/ 17173 w 371210"/>
                <a:gd name="connsiteY6" fmla="*/ 923236 h 1237919"/>
                <a:gd name="connsiteX7" fmla="*/ 0 w 371210"/>
                <a:gd name="connsiteY7" fmla="*/ 923995 h 1237919"/>
                <a:gd name="connsiteX8" fmla="*/ 2599 w 371210"/>
                <a:gd name="connsiteY8" fmla="*/ 854656 h 1237919"/>
                <a:gd name="connsiteX9" fmla="*/ 42457 w 371210"/>
                <a:gd name="connsiteY9" fmla="*/ 777092 h 1237919"/>
                <a:gd name="connsiteX10" fmla="*/ 18377 w 371210"/>
                <a:gd name="connsiteY10" fmla="*/ 771145 h 1237919"/>
                <a:gd name="connsiteX11" fmla="*/ 55701 w 371210"/>
                <a:gd name="connsiteY11" fmla="*/ 627849 h 1237919"/>
                <a:gd name="connsiteX12" fmla="*/ 155189 w 371210"/>
                <a:gd name="connsiteY12" fmla="*/ 360678 h 1237919"/>
                <a:gd name="connsiteX13" fmla="*/ 211523 w 371210"/>
                <a:gd name="connsiteY13" fmla="*/ 233830 h 1237919"/>
                <a:gd name="connsiteX14" fmla="*/ 325585 w 371210"/>
                <a:gd name="connsiteY14" fmla="*/ 33151 h 1237919"/>
                <a:gd name="connsiteX15" fmla="*/ 371211 w 371210"/>
                <a:gd name="connsiteY15" fmla="*/ 0 h 123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10" h="1237919">
                  <a:moveTo>
                    <a:pt x="371211" y="0"/>
                  </a:moveTo>
                  <a:lnTo>
                    <a:pt x="371211" y="1187687"/>
                  </a:lnTo>
                  <a:cubicBezTo>
                    <a:pt x="290860" y="1214068"/>
                    <a:pt x="210129" y="1238426"/>
                    <a:pt x="121984" y="1234566"/>
                  </a:cubicBezTo>
                  <a:cubicBezTo>
                    <a:pt x="116280" y="1234314"/>
                    <a:pt x="110388" y="1235642"/>
                    <a:pt x="104431" y="1237920"/>
                  </a:cubicBezTo>
                  <a:cubicBezTo>
                    <a:pt x="79591" y="1182056"/>
                    <a:pt x="54117" y="1119486"/>
                    <a:pt x="50568" y="1104049"/>
                  </a:cubicBezTo>
                  <a:cubicBezTo>
                    <a:pt x="43851" y="1074125"/>
                    <a:pt x="31938" y="1045402"/>
                    <a:pt x="21355" y="1013326"/>
                  </a:cubicBezTo>
                  <a:cubicBezTo>
                    <a:pt x="20152" y="987894"/>
                    <a:pt x="18694" y="955565"/>
                    <a:pt x="17173" y="923236"/>
                  </a:cubicBezTo>
                  <a:cubicBezTo>
                    <a:pt x="11470" y="923489"/>
                    <a:pt x="5767" y="923742"/>
                    <a:pt x="0" y="923995"/>
                  </a:cubicBezTo>
                  <a:cubicBezTo>
                    <a:pt x="-190" y="900524"/>
                    <a:pt x="67551" y="878001"/>
                    <a:pt x="2599" y="854656"/>
                  </a:cubicBezTo>
                  <a:cubicBezTo>
                    <a:pt x="15652" y="829223"/>
                    <a:pt x="28706" y="803917"/>
                    <a:pt x="42457" y="777092"/>
                  </a:cubicBezTo>
                  <a:cubicBezTo>
                    <a:pt x="28453" y="773613"/>
                    <a:pt x="19011" y="771272"/>
                    <a:pt x="18377" y="771145"/>
                  </a:cubicBezTo>
                  <a:cubicBezTo>
                    <a:pt x="30608" y="723316"/>
                    <a:pt x="39605" y="674349"/>
                    <a:pt x="55701" y="627849"/>
                  </a:cubicBezTo>
                  <a:cubicBezTo>
                    <a:pt x="86688" y="538011"/>
                    <a:pt x="120970" y="449313"/>
                    <a:pt x="155189" y="360678"/>
                  </a:cubicBezTo>
                  <a:cubicBezTo>
                    <a:pt x="171918" y="317341"/>
                    <a:pt x="184148" y="269512"/>
                    <a:pt x="211523" y="233830"/>
                  </a:cubicBezTo>
                  <a:cubicBezTo>
                    <a:pt x="258542" y="172589"/>
                    <a:pt x="240989" y="82498"/>
                    <a:pt x="325585" y="33151"/>
                  </a:cubicBezTo>
                  <a:cubicBezTo>
                    <a:pt x="341300" y="23914"/>
                    <a:pt x="356445" y="12590"/>
                    <a:pt x="371211" y="0"/>
                  </a:cubicBezTo>
                  <a:close/>
                </a:path>
              </a:pathLst>
            </a:custGeom>
            <a:solidFill>
              <a:srgbClr val="FFC709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661F5E2-4619-9F67-3786-4A9F483DECB1}"/>
                </a:ext>
              </a:extLst>
            </p:cNvPr>
            <p:cNvSpPr/>
            <p:nvPr/>
          </p:nvSpPr>
          <p:spPr>
            <a:xfrm>
              <a:off x="3479458" y="2579594"/>
              <a:ext cx="480153" cy="1217358"/>
            </a:xfrm>
            <a:custGeom>
              <a:avLst/>
              <a:gdLst>
                <a:gd name="connsiteX0" fmla="*/ 480153 w 480153"/>
                <a:gd name="connsiteY0" fmla="*/ 158164 h 1217358"/>
                <a:gd name="connsiteX1" fmla="*/ 480153 w 480153"/>
                <a:gd name="connsiteY1" fmla="*/ 1217359 h 1217358"/>
                <a:gd name="connsiteX2" fmla="*/ 367738 w 480153"/>
                <a:gd name="connsiteY2" fmla="*/ 1143654 h 1217358"/>
                <a:gd name="connsiteX3" fmla="*/ 284599 w 480153"/>
                <a:gd name="connsiteY3" fmla="*/ 1075770 h 1217358"/>
                <a:gd name="connsiteX4" fmla="*/ 177190 w 480153"/>
                <a:gd name="connsiteY4" fmla="*/ 942975 h 1217358"/>
                <a:gd name="connsiteX5" fmla="*/ 126560 w 480153"/>
                <a:gd name="connsiteY5" fmla="*/ 876926 h 1217358"/>
                <a:gd name="connsiteX6" fmla="*/ 57869 w 480153"/>
                <a:gd name="connsiteY6" fmla="*/ 747548 h 1217358"/>
                <a:gd name="connsiteX7" fmla="*/ 33092 w 480153"/>
                <a:gd name="connsiteY7" fmla="*/ 653408 h 1217358"/>
                <a:gd name="connsiteX8" fmla="*/ 4703 w 480153"/>
                <a:gd name="connsiteY8" fmla="*/ 554840 h 1217358"/>
                <a:gd name="connsiteX9" fmla="*/ 14 w 480153"/>
                <a:gd name="connsiteY9" fmla="*/ 537379 h 1217358"/>
                <a:gd name="connsiteX10" fmla="*/ 9329 w 480153"/>
                <a:gd name="connsiteY10" fmla="*/ 394082 h 1217358"/>
                <a:gd name="connsiteX11" fmla="*/ 35816 w 480153"/>
                <a:gd name="connsiteY11" fmla="*/ 295830 h 1217358"/>
                <a:gd name="connsiteX12" fmla="*/ 40632 w 480153"/>
                <a:gd name="connsiteY12" fmla="*/ 240726 h 1217358"/>
                <a:gd name="connsiteX13" fmla="*/ 65473 w 480153"/>
                <a:gd name="connsiteY13" fmla="*/ 142917 h 1217358"/>
                <a:gd name="connsiteX14" fmla="*/ 95319 w 480153"/>
                <a:gd name="connsiteY14" fmla="*/ 70921 h 1217358"/>
                <a:gd name="connsiteX15" fmla="*/ 134544 w 480153"/>
                <a:gd name="connsiteY15" fmla="*/ 0 h 1217358"/>
                <a:gd name="connsiteX16" fmla="*/ 162869 w 480153"/>
                <a:gd name="connsiteY16" fmla="*/ 17082 h 1217358"/>
                <a:gd name="connsiteX17" fmla="*/ 336307 w 480153"/>
                <a:gd name="connsiteY17" fmla="*/ 116409 h 1217358"/>
                <a:gd name="connsiteX18" fmla="*/ 430219 w 480153"/>
                <a:gd name="connsiteY18" fmla="*/ 136717 h 1217358"/>
                <a:gd name="connsiteX19" fmla="*/ 480153 w 480153"/>
                <a:gd name="connsiteY19" fmla="*/ 158164 h 12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153" h="1217358">
                  <a:moveTo>
                    <a:pt x="480153" y="158164"/>
                  </a:moveTo>
                  <a:lnTo>
                    <a:pt x="480153" y="1217359"/>
                  </a:lnTo>
                  <a:cubicBezTo>
                    <a:pt x="440168" y="1196607"/>
                    <a:pt x="402971" y="1171807"/>
                    <a:pt x="367738" y="1143654"/>
                  </a:cubicBezTo>
                  <a:cubicBezTo>
                    <a:pt x="339730" y="1121258"/>
                    <a:pt x="308489" y="1101899"/>
                    <a:pt x="284599" y="1075770"/>
                  </a:cubicBezTo>
                  <a:cubicBezTo>
                    <a:pt x="246198" y="1033888"/>
                    <a:pt x="212613" y="987578"/>
                    <a:pt x="177190" y="942975"/>
                  </a:cubicBezTo>
                  <a:cubicBezTo>
                    <a:pt x="159891" y="921275"/>
                    <a:pt x="140627" y="900587"/>
                    <a:pt x="126560" y="876926"/>
                  </a:cubicBezTo>
                  <a:cubicBezTo>
                    <a:pt x="101656" y="834981"/>
                    <a:pt x="77386" y="792150"/>
                    <a:pt x="57869" y="747548"/>
                  </a:cubicBezTo>
                  <a:cubicBezTo>
                    <a:pt x="45068" y="718129"/>
                    <a:pt x="41583" y="684788"/>
                    <a:pt x="33092" y="653408"/>
                  </a:cubicBezTo>
                  <a:cubicBezTo>
                    <a:pt x="24157" y="620447"/>
                    <a:pt x="14208" y="587675"/>
                    <a:pt x="4703" y="554840"/>
                  </a:cubicBezTo>
                  <a:cubicBezTo>
                    <a:pt x="3055" y="549020"/>
                    <a:pt x="-240" y="543073"/>
                    <a:pt x="14" y="537379"/>
                  </a:cubicBezTo>
                  <a:cubicBezTo>
                    <a:pt x="2422" y="489550"/>
                    <a:pt x="2865" y="441405"/>
                    <a:pt x="9329" y="394082"/>
                  </a:cubicBezTo>
                  <a:cubicBezTo>
                    <a:pt x="13891" y="360804"/>
                    <a:pt x="28149" y="328918"/>
                    <a:pt x="35816" y="295830"/>
                  </a:cubicBezTo>
                  <a:cubicBezTo>
                    <a:pt x="39935" y="278053"/>
                    <a:pt x="40569" y="259136"/>
                    <a:pt x="40632" y="240726"/>
                  </a:cubicBezTo>
                  <a:cubicBezTo>
                    <a:pt x="40822" y="205930"/>
                    <a:pt x="49061" y="173917"/>
                    <a:pt x="65473" y="142917"/>
                  </a:cubicBezTo>
                  <a:cubicBezTo>
                    <a:pt x="77576" y="120015"/>
                    <a:pt x="83659" y="94076"/>
                    <a:pt x="95319" y="70921"/>
                  </a:cubicBezTo>
                  <a:cubicBezTo>
                    <a:pt x="107422" y="46753"/>
                    <a:pt x="121173" y="23472"/>
                    <a:pt x="134544" y="0"/>
                  </a:cubicBezTo>
                  <a:cubicBezTo>
                    <a:pt x="143986" y="5631"/>
                    <a:pt x="153491" y="11325"/>
                    <a:pt x="162869" y="17082"/>
                  </a:cubicBezTo>
                  <a:cubicBezTo>
                    <a:pt x="219964" y="51751"/>
                    <a:pt x="275157" y="91546"/>
                    <a:pt x="336307" y="116409"/>
                  </a:cubicBezTo>
                  <a:cubicBezTo>
                    <a:pt x="362099" y="126848"/>
                    <a:pt x="388079" y="169236"/>
                    <a:pt x="430219" y="136717"/>
                  </a:cubicBezTo>
                  <a:cubicBezTo>
                    <a:pt x="437380" y="131213"/>
                    <a:pt x="459812" y="147979"/>
                    <a:pt x="480153" y="158164"/>
                  </a:cubicBezTo>
                  <a:close/>
                </a:path>
              </a:pathLst>
            </a:custGeom>
            <a:solidFill>
              <a:srgbClr val="12D0F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ED25918-7AE6-EB30-67E3-8171449F6173}"/>
                </a:ext>
              </a:extLst>
            </p:cNvPr>
            <p:cNvSpPr/>
            <p:nvPr/>
          </p:nvSpPr>
          <p:spPr>
            <a:xfrm>
              <a:off x="3692831" y="-50233"/>
              <a:ext cx="266779" cy="540162"/>
            </a:xfrm>
            <a:custGeom>
              <a:avLst/>
              <a:gdLst>
                <a:gd name="connsiteX0" fmla="*/ 266780 w 266779"/>
                <a:gd name="connsiteY0" fmla="*/ 0 h 540162"/>
                <a:gd name="connsiteX1" fmla="*/ 266780 w 266779"/>
                <a:gd name="connsiteY1" fmla="*/ 540162 h 540162"/>
                <a:gd name="connsiteX2" fmla="*/ 251571 w 266779"/>
                <a:gd name="connsiteY2" fmla="*/ 528079 h 540162"/>
                <a:gd name="connsiteX3" fmla="*/ 161779 w 266779"/>
                <a:gd name="connsiteY3" fmla="*/ 425462 h 540162"/>
                <a:gd name="connsiteX4" fmla="*/ 88715 w 266779"/>
                <a:gd name="connsiteY4" fmla="*/ 259579 h 540162"/>
                <a:gd name="connsiteX5" fmla="*/ 78197 w 266779"/>
                <a:gd name="connsiteY5" fmla="*/ 237057 h 540162"/>
                <a:gd name="connsiteX6" fmla="*/ 54940 w 266779"/>
                <a:gd name="connsiteY6" fmla="*/ 170564 h 540162"/>
                <a:gd name="connsiteX7" fmla="*/ 45815 w 266779"/>
                <a:gd name="connsiteY7" fmla="*/ 142601 h 540162"/>
                <a:gd name="connsiteX8" fmla="*/ 0 w 266779"/>
                <a:gd name="connsiteY8" fmla="*/ 50233 h 540162"/>
                <a:gd name="connsiteX9" fmla="*/ 17553 w 266779"/>
                <a:gd name="connsiteY9" fmla="*/ 46880 h 540162"/>
                <a:gd name="connsiteX10" fmla="*/ 266780 w 266779"/>
                <a:gd name="connsiteY10" fmla="*/ 0 h 5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779" h="540162">
                  <a:moveTo>
                    <a:pt x="266780" y="0"/>
                  </a:moveTo>
                  <a:lnTo>
                    <a:pt x="266780" y="540162"/>
                  </a:lnTo>
                  <a:cubicBezTo>
                    <a:pt x="263421" y="536493"/>
                    <a:pt x="255564" y="532444"/>
                    <a:pt x="251571" y="528079"/>
                  </a:cubicBezTo>
                  <a:cubicBezTo>
                    <a:pt x="220964" y="494358"/>
                    <a:pt x="184211" y="464054"/>
                    <a:pt x="161779" y="425462"/>
                  </a:cubicBezTo>
                  <a:cubicBezTo>
                    <a:pt x="131615" y="373521"/>
                    <a:pt x="112605" y="315126"/>
                    <a:pt x="88715" y="259579"/>
                  </a:cubicBezTo>
                  <a:cubicBezTo>
                    <a:pt x="85420" y="251987"/>
                    <a:pt x="81048" y="244775"/>
                    <a:pt x="78197" y="237057"/>
                  </a:cubicBezTo>
                  <a:cubicBezTo>
                    <a:pt x="70149" y="214977"/>
                    <a:pt x="62481" y="192771"/>
                    <a:pt x="54940" y="170564"/>
                  </a:cubicBezTo>
                  <a:cubicBezTo>
                    <a:pt x="51708" y="161264"/>
                    <a:pt x="51391" y="150003"/>
                    <a:pt x="45815" y="142601"/>
                  </a:cubicBezTo>
                  <a:cubicBezTo>
                    <a:pt x="37578" y="131529"/>
                    <a:pt x="18947" y="92811"/>
                    <a:pt x="0" y="50233"/>
                  </a:cubicBezTo>
                  <a:cubicBezTo>
                    <a:pt x="5957" y="47955"/>
                    <a:pt x="11850" y="46627"/>
                    <a:pt x="17553" y="46880"/>
                  </a:cubicBezTo>
                  <a:cubicBezTo>
                    <a:pt x="105698" y="50739"/>
                    <a:pt x="186429" y="26382"/>
                    <a:pt x="266780" y="0"/>
                  </a:cubicBezTo>
                  <a:close/>
                </a:path>
              </a:pathLst>
            </a:custGeom>
            <a:solidFill>
              <a:srgbClr val="F68B1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1BEEEA8-B7B2-E92F-CA7B-93D02A3CD587}"/>
                </a:ext>
              </a:extLst>
            </p:cNvPr>
            <p:cNvSpPr/>
            <p:nvPr/>
          </p:nvSpPr>
          <p:spPr>
            <a:xfrm>
              <a:off x="3614001" y="2102761"/>
              <a:ext cx="345609" cy="634997"/>
            </a:xfrm>
            <a:custGeom>
              <a:avLst/>
              <a:gdLst>
                <a:gd name="connsiteX0" fmla="*/ 345609 w 345609"/>
                <a:gd name="connsiteY0" fmla="*/ 0 h 634997"/>
                <a:gd name="connsiteX1" fmla="*/ 345609 w 345609"/>
                <a:gd name="connsiteY1" fmla="*/ 634998 h 634997"/>
                <a:gd name="connsiteX2" fmla="*/ 295675 w 345609"/>
                <a:gd name="connsiteY2" fmla="*/ 613551 h 634997"/>
                <a:gd name="connsiteX3" fmla="*/ 201763 w 345609"/>
                <a:gd name="connsiteY3" fmla="*/ 593242 h 634997"/>
                <a:gd name="connsiteX4" fmla="*/ 28325 w 345609"/>
                <a:gd name="connsiteY4" fmla="*/ 493915 h 634997"/>
                <a:gd name="connsiteX5" fmla="*/ 0 w 345609"/>
                <a:gd name="connsiteY5" fmla="*/ 476833 h 634997"/>
                <a:gd name="connsiteX6" fmla="*/ 14004 w 345609"/>
                <a:gd name="connsiteY6" fmla="*/ 451780 h 634997"/>
                <a:gd name="connsiteX7" fmla="*/ 28135 w 345609"/>
                <a:gd name="connsiteY7" fmla="*/ 418503 h 634997"/>
                <a:gd name="connsiteX8" fmla="*/ 38084 w 345609"/>
                <a:gd name="connsiteY8" fmla="*/ 394778 h 634997"/>
                <a:gd name="connsiteX9" fmla="*/ 88208 w 345609"/>
                <a:gd name="connsiteY9" fmla="*/ 309559 h 634997"/>
                <a:gd name="connsiteX10" fmla="*/ 113429 w 345609"/>
                <a:gd name="connsiteY10" fmla="*/ 284316 h 634997"/>
                <a:gd name="connsiteX11" fmla="*/ 159750 w 345609"/>
                <a:gd name="connsiteY11" fmla="*/ 215799 h 634997"/>
                <a:gd name="connsiteX12" fmla="*/ 227871 w 345609"/>
                <a:gd name="connsiteY12" fmla="*/ 142411 h 634997"/>
                <a:gd name="connsiteX13" fmla="*/ 236299 w 345609"/>
                <a:gd name="connsiteY13" fmla="*/ 135009 h 634997"/>
                <a:gd name="connsiteX14" fmla="*/ 316713 w 345609"/>
                <a:gd name="connsiteY14" fmla="*/ 39604 h 634997"/>
                <a:gd name="connsiteX15" fmla="*/ 345609 w 345609"/>
                <a:gd name="connsiteY15" fmla="*/ 0 h 6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609" h="634997">
                  <a:moveTo>
                    <a:pt x="345609" y="0"/>
                  </a:moveTo>
                  <a:lnTo>
                    <a:pt x="345609" y="634998"/>
                  </a:lnTo>
                  <a:cubicBezTo>
                    <a:pt x="325268" y="624812"/>
                    <a:pt x="302836" y="608046"/>
                    <a:pt x="295675" y="613551"/>
                  </a:cubicBezTo>
                  <a:cubicBezTo>
                    <a:pt x="253535" y="646069"/>
                    <a:pt x="227555" y="603681"/>
                    <a:pt x="201763" y="593242"/>
                  </a:cubicBezTo>
                  <a:cubicBezTo>
                    <a:pt x="140613" y="568379"/>
                    <a:pt x="85420" y="528585"/>
                    <a:pt x="28325" y="493915"/>
                  </a:cubicBezTo>
                  <a:cubicBezTo>
                    <a:pt x="18947" y="488158"/>
                    <a:pt x="9442" y="482464"/>
                    <a:pt x="0" y="476833"/>
                  </a:cubicBezTo>
                  <a:cubicBezTo>
                    <a:pt x="4753" y="468482"/>
                    <a:pt x="9442" y="460132"/>
                    <a:pt x="14004" y="451780"/>
                  </a:cubicBezTo>
                  <a:cubicBezTo>
                    <a:pt x="19707" y="441215"/>
                    <a:pt x="23509" y="429637"/>
                    <a:pt x="28135" y="418503"/>
                  </a:cubicBezTo>
                  <a:cubicBezTo>
                    <a:pt x="31430" y="410531"/>
                    <a:pt x="33078" y="401421"/>
                    <a:pt x="38084" y="394778"/>
                  </a:cubicBezTo>
                  <a:cubicBezTo>
                    <a:pt x="58045" y="368206"/>
                    <a:pt x="75345" y="340496"/>
                    <a:pt x="88208" y="309559"/>
                  </a:cubicBezTo>
                  <a:cubicBezTo>
                    <a:pt x="92390" y="299437"/>
                    <a:pt x="106521" y="293869"/>
                    <a:pt x="113429" y="284316"/>
                  </a:cubicBezTo>
                  <a:cubicBezTo>
                    <a:pt x="129587" y="261983"/>
                    <a:pt x="142451" y="237057"/>
                    <a:pt x="159750" y="215799"/>
                  </a:cubicBezTo>
                  <a:cubicBezTo>
                    <a:pt x="180726" y="189924"/>
                    <a:pt x="204932" y="166705"/>
                    <a:pt x="227871" y="142411"/>
                  </a:cubicBezTo>
                  <a:cubicBezTo>
                    <a:pt x="230406" y="139691"/>
                    <a:pt x="235032" y="138109"/>
                    <a:pt x="236299" y="135009"/>
                  </a:cubicBezTo>
                  <a:cubicBezTo>
                    <a:pt x="253218" y="94772"/>
                    <a:pt x="291112" y="72313"/>
                    <a:pt x="316713" y="39604"/>
                  </a:cubicBezTo>
                  <a:cubicBezTo>
                    <a:pt x="326788" y="26762"/>
                    <a:pt x="336167" y="13349"/>
                    <a:pt x="345609" y="0"/>
                  </a:cubicBezTo>
                  <a:close/>
                </a:path>
              </a:pathLst>
            </a:custGeom>
            <a:solidFill>
              <a:srgbClr val="32BCAD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76110" y="0"/>
            <a:ext cx="2676131" cy="34035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4" name="Gráfico 15">
            <a:extLst>
              <a:ext uri="{FF2B5EF4-FFF2-40B4-BE49-F238E27FC236}">
                <a16:creationId xmlns:a16="http://schemas.microsoft.com/office/drawing/2014/main" id="{13DC0723-5A85-0F24-F24A-F65516A1AE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700" y="-1"/>
            <a:ext cx="3365997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FB6F8D-6AC5-AB46-846C-F58F09DEA5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94330" y="3898232"/>
            <a:ext cx="1930734" cy="1930734"/>
          </a:xfrm>
          <a:custGeom>
            <a:avLst/>
            <a:gdLst>
              <a:gd name="connsiteX0" fmla="*/ 606769 w 1213538"/>
              <a:gd name="connsiteY0" fmla="*/ 0 h 1213538"/>
              <a:gd name="connsiteX1" fmla="*/ 1213538 w 1213538"/>
              <a:gd name="connsiteY1" fmla="*/ 606769 h 1213538"/>
              <a:gd name="connsiteX2" fmla="*/ 606769 w 1213538"/>
              <a:gd name="connsiteY2" fmla="*/ 1213538 h 1213538"/>
              <a:gd name="connsiteX3" fmla="*/ 0 w 1213538"/>
              <a:gd name="connsiteY3" fmla="*/ 606769 h 1213538"/>
              <a:gd name="connsiteX4" fmla="*/ 606769 w 1213538"/>
              <a:gd name="connsiteY4" fmla="*/ 0 h 12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38" h="1213538">
                <a:moveTo>
                  <a:pt x="606769" y="0"/>
                </a:moveTo>
                <a:cubicBezTo>
                  <a:pt x="941878" y="0"/>
                  <a:pt x="1213538" y="271660"/>
                  <a:pt x="1213538" y="606769"/>
                </a:cubicBezTo>
                <a:cubicBezTo>
                  <a:pt x="1213538" y="941878"/>
                  <a:pt x="941878" y="1213538"/>
                  <a:pt x="606769" y="1213538"/>
                </a:cubicBezTo>
                <a:cubicBezTo>
                  <a:pt x="271660" y="1213538"/>
                  <a:pt x="0" y="941878"/>
                  <a:pt x="0" y="606769"/>
                </a:cubicBezTo>
                <a:cubicBezTo>
                  <a:pt x="0" y="271660"/>
                  <a:pt x="271660" y="0"/>
                  <a:pt x="60676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9F90DB-6324-8905-C7A4-9D8FCD5D234F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AC0FBB4-60A2-90DA-7B03-01D9D5B07DC8}"/>
              </a:ext>
            </a:extLst>
          </p:cNvPr>
          <p:cNvGrpSpPr/>
          <p:nvPr userDrawn="1"/>
        </p:nvGrpSpPr>
        <p:grpSpPr>
          <a:xfrm rot="10800000">
            <a:off x="1783079" y="0"/>
            <a:ext cx="2941985" cy="1039533"/>
            <a:chOff x="6663079" y="5821313"/>
            <a:chExt cx="2941985" cy="1039533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BEC2090-22E2-7CD5-C365-13A06494BC37}"/>
                </a:ext>
              </a:extLst>
            </p:cNvPr>
            <p:cNvSpPr/>
            <p:nvPr userDrawn="1"/>
          </p:nvSpPr>
          <p:spPr>
            <a:xfrm>
              <a:off x="6663079" y="6074805"/>
              <a:ext cx="2941985" cy="786041"/>
            </a:xfrm>
            <a:custGeom>
              <a:avLst/>
              <a:gdLst>
                <a:gd name="connsiteX0" fmla="*/ 2941985 w 2941985"/>
                <a:gd name="connsiteY0" fmla="*/ 786041 h 786041"/>
                <a:gd name="connsiteX1" fmla="*/ 0 w 2941985"/>
                <a:gd name="connsiteY1" fmla="*/ 786041 h 786041"/>
                <a:gd name="connsiteX2" fmla="*/ 202904 w 2941985"/>
                <a:gd name="connsiteY2" fmla="*/ 545126 h 786041"/>
                <a:gd name="connsiteX3" fmla="*/ 347954 w 2941985"/>
                <a:gd name="connsiteY3" fmla="*/ 402335 h 786041"/>
                <a:gd name="connsiteX4" fmla="*/ 349094 w 2941985"/>
                <a:gd name="connsiteY4" fmla="*/ 402905 h 786041"/>
                <a:gd name="connsiteX5" fmla="*/ 376152 w 2941985"/>
                <a:gd name="connsiteY5" fmla="*/ 412584 h 786041"/>
                <a:gd name="connsiteX6" fmla="*/ 409801 w 2941985"/>
                <a:gd name="connsiteY6" fmla="*/ 423213 h 786041"/>
                <a:gd name="connsiteX7" fmla="*/ 456693 w 2941985"/>
                <a:gd name="connsiteY7" fmla="*/ 434980 h 786041"/>
                <a:gd name="connsiteX8" fmla="*/ 522913 w 2941985"/>
                <a:gd name="connsiteY8" fmla="*/ 445735 h 786041"/>
                <a:gd name="connsiteX9" fmla="*/ 553646 w 2941985"/>
                <a:gd name="connsiteY9" fmla="*/ 451176 h 786041"/>
                <a:gd name="connsiteX10" fmla="*/ 584000 w 2941985"/>
                <a:gd name="connsiteY10" fmla="*/ 454150 h 786041"/>
                <a:gd name="connsiteX11" fmla="*/ 623731 w 2941985"/>
                <a:gd name="connsiteY11" fmla="*/ 458389 h 786041"/>
                <a:gd name="connsiteX12" fmla="*/ 651233 w 2941985"/>
                <a:gd name="connsiteY12" fmla="*/ 460413 h 786041"/>
                <a:gd name="connsiteX13" fmla="*/ 689633 w 2941985"/>
                <a:gd name="connsiteY13" fmla="*/ 461994 h 786041"/>
                <a:gd name="connsiteX14" fmla="*/ 741975 w 2941985"/>
                <a:gd name="connsiteY14" fmla="*/ 462248 h 786041"/>
                <a:gd name="connsiteX15" fmla="*/ 766182 w 2941985"/>
                <a:gd name="connsiteY15" fmla="*/ 459211 h 786041"/>
                <a:gd name="connsiteX16" fmla="*/ 775180 w 2941985"/>
                <a:gd name="connsiteY16" fmla="*/ 454023 h 786041"/>
                <a:gd name="connsiteX17" fmla="*/ 769097 w 2941985"/>
                <a:gd name="connsiteY17" fmla="*/ 447696 h 786041"/>
                <a:gd name="connsiteX18" fmla="*/ 744257 w 2941985"/>
                <a:gd name="connsiteY18" fmla="*/ 437131 h 786041"/>
                <a:gd name="connsiteX19" fmla="*/ 718466 w 2941985"/>
                <a:gd name="connsiteY19" fmla="*/ 427515 h 786041"/>
                <a:gd name="connsiteX20" fmla="*/ 693626 w 2941985"/>
                <a:gd name="connsiteY20" fmla="*/ 414419 h 786041"/>
                <a:gd name="connsiteX21" fmla="*/ 661562 w 2941985"/>
                <a:gd name="connsiteY21" fmla="*/ 389429 h 786041"/>
                <a:gd name="connsiteX22" fmla="*/ 646671 w 2941985"/>
                <a:gd name="connsiteY22" fmla="*/ 376459 h 786041"/>
                <a:gd name="connsiteX23" fmla="*/ 629497 w 2941985"/>
                <a:gd name="connsiteY23" fmla="*/ 359251 h 786041"/>
                <a:gd name="connsiteX24" fmla="*/ 614669 w 2941985"/>
                <a:gd name="connsiteY24" fmla="*/ 342992 h 786041"/>
                <a:gd name="connsiteX25" fmla="*/ 588625 w 2941985"/>
                <a:gd name="connsiteY25" fmla="*/ 309841 h 786041"/>
                <a:gd name="connsiteX26" fmla="*/ 574685 w 2941985"/>
                <a:gd name="connsiteY26" fmla="*/ 288836 h 786041"/>
                <a:gd name="connsiteX27" fmla="*/ 559856 w 2941985"/>
                <a:gd name="connsiteY27" fmla="*/ 264922 h 786041"/>
                <a:gd name="connsiteX28" fmla="*/ 556941 w 2941985"/>
                <a:gd name="connsiteY28" fmla="*/ 259165 h 786041"/>
                <a:gd name="connsiteX29" fmla="*/ 584063 w 2941985"/>
                <a:gd name="connsiteY29" fmla="*/ 241893 h 786041"/>
                <a:gd name="connsiteX30" fmla="*/ 1150699 w 2941985"/>
                <a:gd name="connsiteY30" fmla="*/ 30459 h 786041"/>
                <a:gd name="connsiteX31" fmla="*/ 1750858 w 2941985"/>
                <a:gd name="connsiteY31" fmla="*/ 50135 h 786041"/>
                <a:gd name="connsiteX32" fmla="*/ 2211543 w 2941985"/>
                <a:gd name="connsiteY32" fmla="*/ 204187 h 786041"/>
                <a:gd name="connsiteX33" fmla="*/ 2657273 w 2941985"/>
                <a:gd name="connsiteY33" fmla="*/ 483252 h 786041"/>
                <a:gd name="connsiteX34" fmla="*/ 2871837 w 2941985"/>
                <a:gd name="connsiteY34" fmla="*/ 682855 h 786041"/>
                <a:gd name="connsiteX35" fmla="*/ 2941985 w 2941985"/>
                <a:gd name="connsiteY35" fmla="*/ 786041 h 786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41985" h="786041">
                  <a:moveTo>
                    <a:pt x="2941985" y="786041"/>
                  </a:moveTo>
                  <a:lnTo>
                    <a:pt x="0" y="786041"/>
                  </a:lnTo>
                  <a:cubicBezTo>
                    <a:pt x="69832" y="707592"/>
                    <a:pt x="138079" y="627561"/>
                    <a:pt x="202904" y="545126"/>
                  </a:cubicBezTo>
                  <a:cubicBezTo>
                    <a:pt x="245805" y="490527"/>
                    <a:pt x="295168" y="444217"/>
                    <a:pt x="347954" y="402335"/>
                  </a:cubicBezTo>
                  <a:cubicBezTo>
                    <a:pt x="348334" y="402525"/>
                    <a:pt x="348714" y="402778"/>
                    <a:pt x="349094" y="402905"/>
                  </a:cubicBezTo>
                  <a:cubicBezTo>
                    <a:pt x="357775" y="406890"/>
                    <a:pt x="367028" y="409547"/>
                    <a:pt x="376152" y="412584"/>
                  </a:cubicBezTo>
                  <a:cubicBezTo>
                    <a:pt x="387305" y="416253"/>
                    <a:pt x="398458" y="420049"/>
                    <a:pt x="409801" y="423213"/>
                  </a:cubicBezTo>
                  <a:cubicBezTo>
                    <a:pt x="425326" y="427452"/>
                    <a:pt x="440851" y="431943"/>
                    <a:pt x="456693" y="434980"/>
                  </a:cubicBezTo>
                  <a:cubicBezTo>
                    <a:pt x="478619" y="439219"/>
                    <a:pt x="500797" y="442129"/>
                    <a:pt x="522913" y="445735"/>
                  </a:cubicBezTo>
                  <a:cubicBezTo>
                    <a:pt x="533178" y="447444"/>
                    <a:pt x="543317" y="449785"/>
                    <a:pt x="553646" y="451176"/>
                  </a:cubicBezTo>
                  <a:cubicBezTo>
                    <a:pt x="563658" y="452568"/>
                    <a:pt x="573861" y="453137"/>
                    <a:pt x="584000" y="454150"/>
                  </a:cubicBezTo>
                  <a:cubicBezTo>
                    <a:pt x="597243" y="455541"/>
                    <a:pt x="610487" y="457123"/>
                    <a:pt x="623731" y="458389"/>
                  </a:cubicBezTo>
                  <a:cubicBezTo>
                    <a:pt x="632856" y="459274"/>
                    <a:pt x="642045" y="459907"/>
                    <a:pt x="651233" y="460413"/>
                  </a:cubicBezTo>
                  <a:cubicBezTo>
                    <a:pt x="664033" y="461109"/>
                    <a:pt x="676834" y="461741"/>
                    <a:pt x="689633" y="461994"/>
                  </a:cubicBezTo>
                  <a:cubicBezTo>
                    <a:pt x="707060" y="462374"/>
                    <a:pt x="724549" y="462627"/>
                    <a:pt x="741975" y="462248"/>
                  </a:cubicBezTo>
                  <a:cubicBezTo>
                    <a:pt x="750087" y="462058"/>
                    <a:pt x="758261" y="460793"/>
                    <a:pt x="766182" y="459211"/>
                  </a:cubicBezTo>
                  <a:cubicBezTo>
                    <a:pt x="769414" y="458578"/>
                    <a:pt x="772202" y="455795"/>
                    <a:pt x="775180" y="454023"/>
                  </a:cubicBezTo>
                  <a:cubicBezTo>
                    <a:pt x="773216" y="451872"/>
                    <a:pt x="771569" y="448899"/>
                    <a:pt x="769097" y="447696"/>
                  </a:cubicBezTo>
                  <a:cubicBezTo>
                    <a:pt x="760986" y="443837"/>
                    <a:pt x="752622" y="440421"/>
                    <a:pt x="744257" y="437131"/>
                  </a:cubicBezTo>
                  <a:cubicBezTo>
                    <a:pt x="735702" y="433778"/>
                    <a:pt x="726830" y="431247"/>
                    <a:pt x="718466" y="427515"/>
                  </a:cubicBezTo>
                  <a:cubicBezTo>
                    <a:pt x="709912" y="423719"/>
                    <a:pt x="701294" y="419670"/>
                    <a:pt x="693626" y="414419"/>
                  </a:cubicBezTo>
                  <a:cubicBezTo>
                    <a:pt x="682473" y="406700"/>
                    <a:pt x="672081" y="397906"/>
                    <a:pt x="661562" y="389429"/>
                  </a:cubicBezTo>
                  <a:cubicBezTo>
                    <a:pt x="656429" y="385316"/>
                    <a:pt x="651487" y="381014"/>
                    <a:pt x="646671" y="376459"/>
                  </a:cubicBezTo>
                  <a:cubicBezTo>
                    <a:pt x="640840" y="370892"/>
                    <a:pt x="635137" y="365071"/>
                    <a:pt x="629497" y="359251"/>
                  </a:cubicBezTo>
                  <a:cubicBezTo>
                    <a:pt x="624428" y="353937"/>
                    <a:pt x="619295" y="348686"/>
                    <a:pt x="614669" y="342992"/>
                  </a:cubicBezTo>
                  <a:cubicBezTo>
                    <a:pt x="605798" y="332110"/>
                    <a:pt x="597053" y="321102"/>
                    <a:pt x="588625" y="309841"/>
                  </a:cubicBezTo>
                  <a:cubicBezTo>
                    <a:pt x="583619" y="303134"/>
                    <a:pt x="579247" y="295922"/>
                    <a:pt x="574685" y="288836"/>
                  </a:cubicBezTo>
                  <a:cubicBezTo>
                    <a:pt x="569615" y="280928"/>
                    <a:pt x="564482" y="273083"/>
                    <a:pt x="559856" y="264922"/>
                  </a:cubicBezTo>
                  <a:cubicBezTo>
                    <a:pt x="558779" y="263024"/>
                    <a:pt x="557892" y="261126"/>
                    <a:pt x="556941" y="259165"/>
                  </a:cubicBezTo>
                  <a:cubicBezTo>
                    <a:pt x="566003" y="253408"/>
                    <a:pt x="575001" y="247650"/>
                    <a:pt x="584063" y="241893"/>
                  </a:cubicBezTo>
                  <a:cubicBezTo>
                    <a:pt x="756424" y="131685"/>
                    <a:pt x="946401" y="53298"/>
                    <a:pt x="1150699" y="30459"/>
                  </a:cubicBezTo>
                  <a:cubicBezTo>
                    <a:pt x="1350625" y="8063"/>
                    <a:pt x="1553909" y="-33819"/>
                    <a:pt x="1750858" y="50135"/>
                  </a:cubicBezTo>
                  <a:cubicBezTo>
                    <a:pt x="1904714" y="100811"/>
                    <a:pt x="2061488" y="144021"/>
                    <a:pt x="2211543" y="204187"/>
                  </a:cubicBezTo>
                  <a:cubicBezTo>
                    <a:pt x="2375475" y="269983"/>
                    <a:pt x="2524454" y="365325"/>
                    <a:pt x="2657273" y="483252"/>
                  </a:cubicBezTo>
                  <a:cubicBezTo>
                    <a:pt x="2730526" y="548226"/>
                    <a:pt x="2816707" y="604722"/>
                    <a:pt x="2871837" y="682855"/>
                  </a:cubicBezTo>
                  <a:cubicBezTo>
                    <a:pt x="2895790" y="716829"/>
                    <a:pt x="2919173" y="751245"/>
                    <a:pt x="2941985" y="786041"/>
                  </a:cubicBezTo>
                  <a:close/>
                </a:path>
              </a:pathLst>
            </a:custGeom>
            <a:solidFill>
              <a:srgbClr val="FFC709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6B7A0CCF-B565-EB3E-E5D9-3C1DA4808F5D}"/>
                </a:ext>
              </a:extLst>
            </p:cNvPr>
            <p:cNvSpPr/>
            <p:nvPr userDrawn="1"/>
          </p:nvSpPr>
          <p:spPr>
            <a:xfrm>
              <a:off x="6672216" y="5821313"/>
              <a:ext cx="547867" cy="655890"/>
            </a:xfrm>
            <a:custGeom>
              <a:avLst/>
              <a:gdLst>
                <a:gd name="connsiteX0" fmla="*/ 540707 w 547867"/>
                <a:gd name="connsiteY0" fmla="*/ 498233 h 655890"/>
                <a:gd name="connsiteX1" fmla="*/ 536588 w 547867"/>
                <a:gd name="connsiteY1" fmla="*/ 490957 h 655890"/>
                <a:gd name="connsiteX2" fmla="*/ 522900 w 547867"/>
                <a:gd name="connsiteY2" fmla="*/ 467802 h 655890"/>
                <a:gd name="connsiteX3" fmla="*/ 509656 w 547867"/>
                <a:gd name="connsiteY3" fmla="*/ 446671 h 655890"/>
                <a:gd name="connsiteX4" fmla="*/ 491914 w 547867"/>
                <a:gd name="connsiteY4" fmla="*/ 416810 h 655890"/>
                <a:gd name="connsiteX5" fmla="*/ 480824 w 547867"/>
                <a:gd name="connsiteY5" fmla="*/ 398020 h 655890"/>
                <a:gd name="connsiteX6" fmla="*/ 466186 w 547867"/>
                <a:gd name="connsiteY6" fmla="*/ 366324 h 655890"/>
                <a:gd name="connsiteX7" fmla="*/ 454019 w 547867"/>
                <a:gd name="connsiteY7" fmla="*/ 338803 h 655890"/>
                <a:gd name="connsiteX8" fmla="*/ 448379 w 547867"/>
                <a:gd name="connsiteY8" fmla="*/ 323303 h 655890"/>
                <a:gd name="connsiteX9" fmla="*/ 444134 w 547867"/>
                <a:gd name="connsiteY9" fmla="*/ 310523 h 655890"/>
                <a:gd name="connsiteX10" fmla="*/ 435516 w 547867"/>
                <a:gd name="connsiteY10" fmla="*/ 278954 h 655890"/>
                <a:gd name="connsiteX11" fmla="*/ 427088 w 547867"/>
                <a:gd name="connsiteY11" fmla="*/ 259405 h 655890"/>
                <a:gd name="connsiteX12" fmla="*/ 425567 w 547867"/>
                <a:gd name="connsiteY12" fmla="*/ 251180 h 655890"/>
                <a:gd name="connsiteX13" fmla="*/ 421892 w 547867"/>
                <a:gd name="connsiteY13" fmla="*/ 238084 h 655890"/>
                <a:gd name="connsiteX14" fmla="*/ 418153 w 547867"/>
                <a:gd name="connsiteY14" fmla="*/ 227582 h 655890"/>
                <a:gd name="connsiteX15" fmla="*/ 406113 w 547867"/>
                <a:gd name="connsiteY15" fmla="*/ 195823 h 655890"/>
                <a:gd name="connsiteX16" fmla="*/ 393946 w 547867"/>
                <a:gd name="connsiteY16" fmla="*/ 165202 h 655890"/>
                <a:gd name="connsiteX17" fmla="*/ 385835 w 547867"/>
                <a:gd name="connsiteY17" fmla="*/ 144831 h 655890"/>
                <a:gd name="connsiteX18" fmla="*/ 374556 w 547867"/>
                <a:gd name="connsiteY18" fmla="*/ 127243 h 655890"/>
                <a:gd name="connsiteX19" fmla="*/ 366888 w 547867"/>
                <a:gd name="connsiteY19" fmla="*/ 111363 h 655890"/>
                <a:gd name="connsiteX20" fmla="*/ 337993 w 547867"/>
                <a:gd name="connsiteY20" fmla="*/ 78022 h 655890"/>
                <a:gd name="connsiteX21" fmla="*/ 327157 w 547867"/>
                <a:gd name="connsiteY21" fmla="*/ 67647 h 655890"/>
                <a:gd name="connsiteX22" fmla="*/ 287172 w 547867"/>
                <a:gd name="connsiteY22" fmla="*/ 39683 h 655890"/>
                <a:gd name="connsiteX23" fmla="*/ 267147 w 547867"/>
                <a:gd name="connsiteY23" fmla="*/ 25385 h 655890"/>
                <a:gd name="connsiteX24" fmla="*/ 234512 w 547867"/>
                <a:gd name="connsiteY24" fmla="*/ 7860 h 655890"/>
                <a:gd name="connsiteX25" fmla="*/ 221269 w 547867"/>
                <a:gd name="connsiteY25" fmla="*/ 5330 h 655890"/>
                <a:gd name="connsiteX26" fmla="*/ 205427 w 547867"/>
                <a:gd name="connsiteY26" fmla="*/ 2230 h 655890"/>
                <a:gd name="connsiteX27" fmla="*/ 183818 w 547867"/>
                <a:gd name="connsiteY27" fmla="*/ 79 h 655890"/>
                <a:gd name="connsiteX28" fmla="*/ 158154 w 547867"/>
                <a:gd name="connsiteY28" fmla="*/ 4571 h 655890"/>
                <a:gd name="connsiteX29" fmla="*/ 120387 w 547867"/>
                <a:gd name="connsiteY29" fmla="*/ 16022 h 655890"/>
                <a:gd name="connsiteX30" fmla="*/ 119373 w 547867"/>
                <a:gd name="connsiteY30" fmla="*/ 17034 h 655890"/>
                <a:gd name="connsiteX31" fmla="*/ 112910 w 547867"/>
                <a:gd name="connsiteY31" fmla="*/ 23614 h 655890"/>
                <a:gd name="connsiteX32" fmla="*/ 106066 w 547867"/>
                <a:gd name="connsiteY32" fmla="*/ 29371 h 655890"/>
                <a:gd name="connsiteX33" fmla="*/ 104735 w 547867"/>
                <a:gd name="connsiteY33" fmla="*/ 30446 h 655890"/>
                <a:gd name="connsiteX34" fmla="*/ 93709 w 547867"/>
                <a:gd name="connsiteY34" fmla="*/ 35065 h 655890"/>
                <a:gd name="connsiteX35" fmla="*/ 86485 w 547867"/>
                <a:gd name="connsiteY35" fmla="*/ 41391 h 655890"/>
                <a:gd name="connsiteX36" fmla="*/ 77170 w 547867"/>
                <a:gd name="connsiteY36" fmla="*/ 45947 h 655890"/>
                <a:gd name="connsiteX37" fmla="*/ 72861 w 547867"/>
                <a:gd name="connsiteY37" fmla="*/ 52210 h 655890"/>
                <a:gd name="connsiteX38" fmla="*/ 63546 w 547867"/>
                <a:gd name="connsiteY38" fmla="*/ 62205 h 655890"/>
                <a:gd name="connsiteX39" fmla="*/ 59617 w 547867"/>
                <a:gd name="connsiteY39" fmla="*/ 65938 h 655890"/>
                <a:gd name="connsiteX40" fmla="*/ 46056 w 547867"/>
                <a:gd name="connsiteY40" fmla="*/ 82957 h 655890"/>
                <a:gd name="connsiteX41" fmla="*/ 40797 w 547867"/>
                <a:gd name="connsiteY41" fmla="*/ 86816 h 655890"/>
                <a:gd name="connsiteX42" fmla="*/ 33193 w 547867"/>
                <a:gd name="connsiteY42" fmla="*/ 98963 h 655890"/>
                <a:gd name="connsiteX43" fmla="*/ 21913 w 547867"/>
                <a:gd name="connsiteY43" fmla="*/ 123763 h 655890"/>
                <a:gd name="connsiteX44" fmla="*/ 16527 w 547867"/>
                <a:gd name="connsiteY44" fmla="*/ 135910 h 655890"/>
                <a:gd name="connsiteX45" fmla="*/ 11711 w 547867"/>
                <a:gd name="connsiteY45" fmla="*/ 156345 h 655890"/>
                <a:gd name="connsiteX46" fmla="*/ 8479 w 547867"/>
                <a:gd name="connsiteY46" fmla="*/ 168049 h 655890"/>
                <a:gd name="connsiteX47" fmla="*/ 5754 w 547867"/>
                <a:gd name="connsiteY47" fmla="*/ 181588 h 655890"/>
                <a:gd name="connsiteX48" fmla="*/ 2839 w 547867"/>
                <a:gd name="connsiteY48" fmla="*/ 194115 h 655890"/>
                <a:gd name="connsiteX49" fmla="*/ 812 w 547867"/>
                <a:gd name="connsiteY49" fmla="*/ 218029 h 655890"/>
                <a:gd name="connsiteX50" fmla="*/ 51 w 547867"/>
                <a:gd name="connsiteY50" fmla="*/ 228531 h 655890"/>
                <a:gd name="connsiteX51" fmla="*/ 2459 w 547867"/>
                <a:gd name="connsiteY51" fmla="*/ 248460 h 655890"/>
                <a:gd name="connsiteX52" fmla="*/ 3030 w 547867"/>
                <a:gd name="connsiteY52" fmla="*/ 269021 h 655890"/>
                <a:gd name="connsiteX53" fmla="*/ 4677 w 547867"/>
                <a:gd name="connsiteY53" fmla="*/ 276360 h 655890"/>
                <a:gd name="connsiteX54" fmla="*/ 11775 w 547867"/>
                <a:gd name="connsiteY54" fmla="*/ 309132 h 655890"/>
                <a:gd name="connsiteX55" fmla="*/ 14753 w 547867"/>
                <a:gd name="connsiteY55" fmla="*/ 323683 h 655890"/>
                <a:gd name="connsiteX56" fmla="*/ 23371 w 547867"/>
                <a:gd name="connsiteY56" fmla="*/ 351203 h 655890"/>
                <a:gd name="connsiteX57" fmla="*/ 25969 w 547867"/>
                <a:gd name="connsiteY57" fmla="*/ 363793 h 655890"/>
                <a:gd name="connsiteX58" fmla="*/ 35157 w 547867"/>
                <a:gd name="connsiteY58" fmla="*/ 386569 h 655890"/>
                <a:gd name="connsiteX59" fmla="*/ 41494 w 547867"/>
                <a:gd name="connsiteY59" fmla="*/ 403208 h 655890"/>
                <a:gd name="connsiteX60" fmla="*/ 56385 w 547867"/>
                <a:gd name="connsiteY60" fmla="*/ 425794 h 655890"/>
                <a:gd name="connsiteX61" fmla="*/ 65003 w 547867"/>
                <a:gd name="connsiteY61" fmla="*/ 439775 h 655890"/>
                <a:gd name="connsiteX62" fmla="*/ 77803 w 547867"/>
                <a:gd name="connsiteY62" fmla="*/ 457363 h 655890"/>
                <a:gd name="connsiteX63" fmla="*/ 90984 w 547867"/>
                <a:gd name="connsiteY63" fmla="*/ 474572 h 655890"/>
                <a:gd name="connsiteX64" fmla="*/ 103974 w 547867"/>
                <a:gd name="connsiteY64" fmla="*/ 489312 h 655890"/>
                <a:gd name="connsiteX65" fmla="*/ 141679 w 547867"/>
                <a:gd name="connsiteY65" fmla="*/ 530878 h 655890"/>
                <a:gd name="connsiteX66" fmla="*/ 154416 w 547867"/>
                <a:gd name="connsiteY66" fmla="*/ 541633 h 655890"/>
                <a:gd name="connsiteX67" fmla="*/ 199344 w 547867"/>
                <a:gd name="connsiteY67" fmla="*/ 575164 h 655890"/>
                <a:gd name="connsiteX68" fmla="*/ 219684 w 547867"/>
                <a:gd name="connsiteY68" fmla="*/ 589841 h 655890"/>
                <a:gd name="connsiteX69" fmla="*/ 258022 w 547867"/>
                <a:gd name="connsiteY69" fmla="*/ 611921 h 655890"/>
                <a:gd name="connsiteX70" fmla="*/ 272153 w 547867"/>
                <a:gd name="connsiteY70" fmla="*/ 620968 h 655890"/>
                <a:gd name="connsiteX71" fmla="*/ 299338 w 547867"/>
                <a:gd name="connsiteY71" fmla="*/ 636152 h 655890"/>
                <a:gd name="connsiteX72" fmla="*/ 338880 w 547867"/>
                <a:gd name="connsiteY72" fmla="*/ 655891 h 655890"/>
                <a:gd name="connsiteX73" fmla="*/ 547867 w 547867"/>
                <a:gd name="connsiteY73" fmla="*/ 512721 h 655890"/>
                <a:gd name="connsiteX74" fmla="*/ 540770 w 547867"/>
                <a:gd name="connsiteY74" fmla="*/ 498296 h 65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47867" h="655890">
                  <a:moveTo>
                    <a:pt x="540707" y="498233"/>
                  </a:moveTo>
                  <a:cubicBezTo>
                    <a:pt x="539440" y="495765"/>
                    <a:pt x="537982" y="493361"/>
                    <a:pt x="536588" y="490957"/>
                  </a:cubicBezTo>
                  <a:cubicBezTo>
                    <a:pt x="532025" y="483239"/>
                    <a:pt x="527589" y="475457"/>
                    <a:pt x="522900" y="467802"/>
                  </a:cubicBezTo>
                  <a:cubicBezTo>
                    <a:pt x="518592" y="460716"/>
                    <a:pt x="513966" y="453757"/>
                    <a:pt x="509656" y="446671"/>
                  </a:cubicBezTo>
                  <a:cubicBezTo>
                    <a:pt x="503637" y="436738"/>
                    <a:pt x="497807" y="426743"/>
                    <a:pt x="491914" y="416810"/>
                  </a:cubicBezTo>
                  <a:cubicBezTo>
                    <a:pt x="488175" y="410547"/>
                    <a:pt x="483993" y="404536"/>
                    <a:pt x="480824" y="398020"/>
                  </a:cubicBezTo>
                  <a:cubicBezTo>
                    <a:pt x="475691" y="387581"/>
                    <a:pt x="472206" y="376193"/>
                    <a:pt x="466186" y="366324"/>
                  </a:cubicBezTo>
                  <a:cubicBezTo>
                    <a:pt x="460863" y="357530"/>
                    <a:pt x="457884" y="348040"/>
                    <a:pt x="454019" y="338803"/>
                  </a:cubicBezTo>
                  <a:cubicBezTo>
                    <a:pt x="451928" y="333742"/>
                    <a:pt x="450217" y="328491"/>
                    <a:pt x="448379" y="323303"/>
                  </a:cubicBezTo>
                  <a:cubicBezTo>
                    <a:pt x="446922" y="319064"/>
                    <a:pt x="445338" y="314889"/>
                    <a:pt x="444134" y="310523"/>
                  </a:cubicBezTo>
                  <a:cubicBezTo>
                    <a:pt x="441219" y="300021"/>
                    <a:pt x="438874" y="289329"/>
                    <a:pt x="435516" y="278954"/>
                  </a:cubicBezTo>
                  <a:cubicBezTo>
                    <a:pt x="433361" y="272248"/>
                    <a:pt x="429686" y="266048"/>
                    <a:pt x="427088" y="259405"/>
                  </a:cubicBezTo>
                  <a:cubicBezTo>
                    <a:pt x="426074" y="256874"/>
                    <a:pt x="426200" y="253901"/>
                    <a:pt x="425567" y="251180"/>
                  </a:cubicBezTo>
                  <a:cubicBezTo>
                    <a:pt x="424490" y="246752"/>
                    <a:pt x="423222" y="242386"/>
                    <a:pt x="421892" y="238084"/>
                  </a:cubicBezTo>
                  <a:cubicBezTo>
                    <a:pt x="420814" y="234542"/>
                    <a:pt x="419611" y="230999"/>
                    <a:pt x="418153" y="227582"/>
                  </a:cubicBezTo>
                  <a:cubicBezTo>
                    <a:pt x="413717" y="217143"/>
                    <a:pt x="410803" y="205945"/>
                    <a:pt x="406113" y="195823"/>
                  </a:cubicBezTo>
                  <a:cubicBezTo>
                    <a:pt x="401488" y="185764"/>
                    <a:pt x="399523" y="174882"/>
                    <a:pt x="393946" y="165202"/>
                  </a:cubicBezTo>
                  <a:cubicBezTo>
                    <a:pt x="390335" y="158939"/>
                    <a:pt x="389130" y="151347"/>
                    <a:pt x="385835" y="144831"/>
                  </a:cubicBezTo>
                  <a:cubicBezTo>
                    <a:pt x="382730" y="138631"/>
                    <a:pt x="378041" y="133316"/>
                    <a:pt x="374556" y="127243"/>
                  </a:cubicBezTo>
                  <a:cubicBezTo>
                    <a:pt x="371641" y="122182"/>
                    <a:pt x="369930" y="116361"/>
                    <a:pt x="366888" y="111363"/>
                  </a:cubicBezTo>
                  <a:cubicBezTo>
                    <a:pt x="359157" y="98710"/>
                    <a:pt x="351680" y="85804"/>
                    <a:pt x="337993" y="78022"/>
                  </a:cubicBezTo>
                  <a:cubicBezTo>
                    <a:pt x="333747" y="75618"/>
                    <a:pt x="331149" y="70557"/>
                    <a:pt x="327157" y="67647"/>
                  </a:cubicBezTo>
                  <a:cubicBezTo>
                    <a:pt x="313976" y="58093"/>
                    <a:pt x="300479" y="48983"/>
                    <a:pt x="287172" y="39683"/>
                  </a:cubicBezTo>
                  <a:cubicBezTo>
                    <a:pt x="280454" y="34938"/>
                    <a:pt x="274181" y="29497"/>
                    <a:pt x="267147" y="25385"/>
                  </a:cubicBezTo>
                  <a:cubicBezTo>
                    <a:pt x="256502" y="19185"/>
                    <a:pt x="244968" y="14377"/>
                    <a:pt x="234512" y="7860"/>
                  </a:cubicBezTo>
                  <a:cubicBezTo>
                    <a:pt x="229887" y="4950"/>
                    <a:pt x="226085" y="5203"/>
                    <a:pt x="221269" y="5330"/>
                  </a:cubicBezTo>
                  <a:cubicBezTo>
                    <a:pt x="216009" y="5456"/>
                    <a:pt x="210749" y="3052"/>
                    <a:pt x="205427" y="2230"/>
                  </a:cubicBezTo>
                  <a:cubicBezTo>
                    <a:pt x="198266" y="1154"/>
                    <a:pt x="190979" y="-364"/>
                    <a:pt x="183818" y="79"/>
                  </a:cubicBezTo>
                  <a:cubicBezTo>
                    <a:pt x="175200" y="585"/>
                    <a:pt x="166519" y="2356"/>
                    <a:pt x="158154" y="4571"/>
                  </a:cubicBezTo>
                  <a:cubicBezTo>
                    <a:pt x="145417" y="7924"/>
                    <a:pt x="132934" y="12162"/>
                    <a:pt x="120387" y="16022"/>
                  </a:cubicBezTo>
                  <a:cubicBezTo>
                    <a:pt x="120007" y="16148"/>
                    <a:pt x="119690" y="16654"/>
                    <a:pt x="119373" y="17034"/>
                  </a:cubicBezTo>
                  <a:cubicBezTo>
                    <a:pt x="117219" y="19248"/>
                    <a:pt x="115381" y="21779"/>
                    <a:pt x="112910" y="23614"/>
                  </a:cubicBezTo>
                  <a:cubicBezTo>
                    <a:pt x="110502" y="25385"/>
                    <a:pt x="106003" y="24436"/>
                    <a:pt x="106066" y="29371"/>
                  </a:cubicBezTo>
                  <a:cubicBezTo>
                    <a:pt x="106066" y="29751"/>
                    <a:pt x="105242" y="30256"/>
                    <a:pt x="104735" y="30446"/>
                  </a:cubicBezTo>
                  <a:cubicBezTo>
                    <a:pt x="101060" y="31965"/>
                    <a:pt x="97131" y="33103"/>
                    <a:pt x="93709" y="35065"/>
                  </a:cubicBezTo>
                  <a:cubicBezTo>
                    <a:pt x="90984" y="36646"/>
                    <a:pt x="89147" y="39620"/>
                    <a:pt x="86485" y="41391"/>
                  </a:cubicBezTo>
                  <a:cubicBezTo>
                    <a:pt x="83760" y="43226"/>
                    <a:pt x="80592" y="44302"/>
                    <a:pt x="77170" y="45947"/>
                  </a:cubicBezTo>
                  <a:cubicBezTo>
                    <a:pt x="75966" y="47654"/>
                    <a:pt x="74635" y="50122"/>
                    <a:pt x="72861" y="52210"/>
                  </a:cubicBezTo>
                  <a:cubicBezTo>
                    <a:pt x="69882" y="55689"/>
                    <a:pt x="66714" y="58916"/>
                    <a:pt x="63546" y="62205"/>
                  </a:cubicBezTo>
                  <a:cubicBezTo>
                    <a:pt x="62279" y="63534"/>
                    <a:pt x="61138" y="64989"/>
                    <a:pt x="59617" y="65938"/>
                  </a:cubicBezTo>
                  <a:cubicBezTo>
                    <a:pt x="53091" y="70051"/>
                    <a:pt x="49161" y="76124"/>
                    <a:pt x="46056" y="82957"/>
                  </a:cubicBezTo>
                  <a:cubicBezTo>
                    <a:pt x="45359" y="84475"/>
                    <a:pt x="42951" y="85298"/>
                    <a:pt x="40797" y="86816"/>
                  </a:cubicBezTo>
                  <a:cubicBezTo>
                    <a:pt x="38579" y="90422"/>
                    <a:pt x="36108" y="94851"/>
                    <a:pt x="33193" y="98963"/>
                  </a:cubicBezTo>
                  <a:cubicBezTo>
                    <a:pt x="27933" y="106555"/>
                    <a:pt x="23434" y="114337"/>
                    <a:pt x="21913" y="123763"/>
                  </a:cubicBezTo>
                  <a:cubicBezTo>
                    <a:pt x="21216" y="128002"/>
                    <a:pt x="17794" y="131671"/>
                    <a:pt x="16527" y="135910"/>
                  </a:cubicBezTo>
                  <a:cubicBezTo>
                    <a:pt x="14499" y="142616"/>
                    <a:pt x="13359" y="149512"/>
                    <a:pt x="11711" y="156345"/>
                  </a:cubicBezTo>
                  <a:cubicBezTo>
                    <a:pt x="10760" y="160267"/>
                    <a:pt x="9746" y="164190"/>
                    <a:pt x="8479" y="168049"/>
                  </a:cubicBezTo>
                  <a:cubicBezTo>
                    <a:pt x="7022" y="172415"/>
                    <a:pt x="4867" y="176337"/>
                    <a:pt x="5754" y="181588"/>
                  </a:cubicBezTo>
                  <a:cubicBezTo>
                    <a:pt x="6388" y="185511"/>
                    <a:pt x="3346" y="189876"/>
                    <a:pt x="2839" y="194115"/>
                  </a:cubicBezTo>
                  <a:cubicBezTo>
                    <a:pt x="1825" y="202023"/>
                    <a:pt x="1446" y="210058"/>
                    <a:pt x="812" y="218029"/>
                  </a:cubicBezTo>
                  <a:cubicBezTo>
                    <a:pt x="558" y="221509"/>
                    <a:pt x="-202" y="225052"/>
                    <a:pt x="51" y="228531"/>
                  </a:cubicBezTo>
                  <a:cubicBezTo>
                    <a:pt x="558" y="235174"/>
                    <a:pt x="1952" y="241754"/>
                    <a:pt x="2459" y="248460"/>
                  </a:cubicBezTo>
                  <a:cubicBezTo>
                    <a:pt x="2966" y="255292"/>
                    <a:pt x="2713" y="262189"/>
                    <a:pt x="3030" y="269021"/>
                  </a:cubicBezTo>
                  <a:cubicBezTo>
                    <a:pt x="3157" y="271488"/>
                    <a:pt x="3536" y="274209"/>
                    <a:pt x="4677" y="276360"/>
                  </a:cubicBezTo>
                  <a:cubicBezTo>
                    <a:pt x="10190" y="286672"/>
                    <a:pt x="10443" y="297997"/>
                    <a:pt x="11775" y="309132"/>
                  </a:cubicBezTo>
                  <a:cubicBezTo>
                    <a:pt x="12345" y="314067"/>
                    <a:pt x="13359" y="318938"/>
                    <a:pt x="14753" y="323683"/>
                  </a:cubicBezTo>
                  <a:cubicBezTo>
                    <a:pt x="17414" y="332920"/>
                    <a:pt x="20645" y="341967"/>
                    <a:pt x="23371" y="351203"/>
                  </a:cubicBezTo>
                  <a:cubicBezTo>
                    <a:pt x="24575" y="355315"/>
                    <a:pt x="24575" y="359807"/>
                    <a:pt x="25969" y="363793"/>
                  </a:cubicBezTo>
                  <a:cubicBezTo>
                    <a:pt x="28693" y="371511"/>
                    <a:pt x="32115" y="378977"/>
                    <a:pt x="35157" y="386569"/>
                  </a:cubicBezTo>
                  <a:cubicBezTo>
                    <a:pt x="37375" y="392073"/>
                    <a:pt x="39719" y="397577"/>
                    <a:pt x="41494" y="403208"/>
                  </a:cubicBezTo>
                  <a:cubicBezTo>
                    <a:pt x="44346" y="412191"/>
                    <a:pt x="50556" y="418771"/>
                    <a:pt x="56385" y="425794"/>
                  </a:cubicBezTo>
                  <a:cubicBezTo>
                    <a:pt x="59871" y="429969"/>
                    <a:pt x="61898" y="435220"/>
                    <a:pt x="65003" y="439775"/>
                  </a:cubicBezTo>
                  <a:cubicBezTo>
                    <a:pt x="69059" y="445785"/>
                    <a:pt x="73431" y="451543"/>
                    <a:pt x="77803" y="457363"/>
                  </a:cubicBezTo>
                  <a:cubicBezTo>
                    <a:pt x="82113" y="463183"/>
                    <a:pt x="86421" y="469004"/>
                    <a:pt x="90984" y="474572"/>
                  </a:cubicBezTo>
                  <a:cubicBezTo>
                    <a:pt x="95103" y="479633"/>
                    <a:pt x="99602" y="484441"/>
                    <a:pt x="103974" y="489312"/>
                  </a:cubicBezTo>
                  <a:cubicBezTo>
                    <a:pt x="116521" y="503231"/>
                    <a:pt x="128942" y="517213"/>
                    <a:pt x="141679" y="530878"/>
                  </a:cubicBezTo>
                  <a:cubicBezTo>
                    <a:pt x="145417" y="534927"/>
                    <a:pt x="149980" y="538280"/>
                    <a:pt x="154416" y="541633"/>
                  </a:cubicBezTo>
                  <a:cubicBezTo>
                    <a:pt x="169307" y="552894"/>
                    <a:pt x="184389" y="564029"/>
                    <a:pt x="199344" y="575164"/>
                  </a:cubicBezTo>
                  <a:cubicBezTo>
                    <a:pt x="206060" y="580162"/>
                    <a:pt x="212587" y="585476"/>
                    <a:pt x="219684" y="589841"/>
                  </a:cubicBezTo>
                  <a:cubicBezTo>
                    <a:pt x="232231" y="597497"/>
                    <a:pt x="245285" y="604519"/>
                    <a:pt x="258022" y="611921"/>
                  </a:cubicBezTo>
                  <a:cubicBezTo>
                    <a:pt x="262838" y="614705"/>
                    <a:pt x="267274" y="618121"/>
                    <a:pt x="272153" y="620968"/>
                  </a:cubicBezTo>
                  <a:cubicBezTo>
                    <a:pt x="281152" y="626156"/>
                    <a:pt x="290150" y="631344"/>
                    <a:pt x="299338" y="636152"/>
                  </a:cubicBezTo>
                  <a:cubicBezTo>
                    <a:pt x="312392" y="642921"/>
                    <a:pt x="325509" y="649754"/>
                    <a:pt x="338880" y="655891"/>
                  </a:cubicBezTo>
                  <a:cubicBezTo>
                    <a:pt x="405099" y="603380"/>
                    <a:pt x="476642" y="558019"/>
                    <a:pt x="547867" y="512721"/>
                  </a:cubicBezTo>
                  <a:cubicBezTo>
                    <a:pt x="545459" y="507912"/>
                    <a:pt x="543178" y="503104"/>
                    <a:pt x="540770" y="498296"/>
                  </a:cubicBezTo>
                  <a:close/>
                </a:path>
              </a:pathLst>
            </a:custGeom>
            <a:solidFill>
              <a:srgbClr val="12D0F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D08A427-E80B-7D70-DBB5-614C180B3DE5}"/>
                </a:ext>
              </a:extLst>
            </p:cNvPr>
            <p:cNvSpPr/>
            <p:nvPr userDrawn="1"/>
          </p:nvSpPr>
          <p:spPr>
            <a:xfrm>
              <a:off x="7011096" y="6334096"/>
              <a:ext cx="427162" cy="203164"/>
            </a:xfrm>
            <a:custGeom>
              <a:avLst/>
              <a:gdLst>
                <a:gd name="connsiteX0" fmla="*/ 28135 w 427162"/>
                <a:gd name="connsiteY0" fmla="*/ 153293 h 203164"/>
                <a:gd name="connsiteX1" fmla="*/ 61847 w 427162"/>
                <a:gd name="connsiteY1" fmla="*/ 163921 h 203164"/>
                <a:gd name="connsiteX2" fmla="*/ 108676 w 427162"/>
                <a:gd name="connsiteY2" fmla="*/ 175752 h 203164"/>
                <a:gd name="connsiteX3" fmla="*/ 174895 w 427162"/>
                <a:gd name="connsiteY3" fmla="*/ 186508 h 203164"/>
                <a:gd name="connsiteX4" fmla="*/ 205629 w 427162"/>
                <a:gd name="connsiteY4" fmla="*/ 191948 h 203164"/>
                <a:gd name="connsiteX5" fmla="*/ 235982 w 427162"/>
                <a:gd name="connsiteY5" fmla="*/ 194922 h 203164"/>
                <a:gd name="connsiteX6" fmla="*/ 275714 w 427162"/>
                <a:gd name="connsiteY6" fmla="*/ 199161 h 203164"/>
                <a:gd name="connsiteX7" fmla="*/ 303216 w 427162"/>
                <a:gd name="connsiteY7" fmla="*/ 201185 h 203164"/>
                <a:gd name="connsiteX8" fmla="*/ 341616 w 427162"/>
                <a:gd name="connsiteY8" fmla="*/ 202766 h 203164"/>
                <a:gd name="connsiteX9" fmla="*/ 393958 w 427162"/>
                <a:gd name="connsiteY9" fmla="*/ 203020 h 203164"/>
                <a:gd name="connsiteX10" fmla="*/ 418165 w 427162"/>
                <a:gd name="connsiteY10" fmla="*/ 199983 h 203164"/>
                <a:gd name="connsiteX11" fmla="*/ 427163 w 427162"/>
                <a:gd name="connsiteY11" fmla="*/ 194795 h 203164"/>
                <a:gd name="connsiteX12" fmla="*/ 421080 w 427162"/>
                <a:gd name="connsiteY12" fmla="*/ 188532 h 203164"/>
                <a:gd name="connsiteX13" fmla="*/ 396239 w 427162"/>
                <a:gd name="connsiteY13" fmla="*/ 177966 h 203164"/>
                <a:gd name="connsiteX14" fmla="*/ 370449 w 427162"/>
                <a:gd name="connsiteY14" fmla="*/ 168350 h 203164"/>
                <a:gd name="connsiteX15" fmla="*/ 345608 w 427162"/>
                <a:gd name="connsiteY15" fmla="*/ 155191 h 203164"/>
                <a:gd name="connsiteX16" fmla="*/ 313545 w 427162"/>
                <a:gd name="connsiteY16" fmla="*/ 130264 h 203164"/>
                <a:gd name="connsiteX17" fmla="*/ 298717 w 427162"/>
                <a:gd name="connsiteY17" fmla="*/ 117294 h 203164"/>
                <a:gd name="connsiteX18" fmla="*/ 281544 w 427162"/>
                <a:gd name="connsiteY18" fmla="*/ 100023 h 203164"/>
                <a:gd name="connsiteX19" fmla="*/ 266716 w 427162"/>
                <a:gd name="connsiteY19" fmla="*/ 83827 h 203164"/>
                <a:gd name="connsiteX20" fmla="*/ 240671 w 427162"/>
                <a:gd name="connsiteY20" fmla="*/ 50676 h 203164"/>
                <a:gd name="connsiteX21" fmla="*/ 226730 w 427162"/>
                <a:gd name="connsiteY21" fmla="*/ 29672 h 203164"/>
                <a:gd name="connsiteX22" fmla="*/ 211902 w 427162"/>
                <a:gd name="connsiteY22" fmla="*/ 5694 h 203164"/>
                <a:gd name="connsiteX23" fmla="*/ 208987 w 427162"/>
                <a:gd name="connsiteY23" fmla="*/ 0 h 203164"/>
                <a:gd name="connsiteX24" fmla="*/ 0 w 427162"/>
                <a:gd name="connsiteY24" fmla="*/ 143170 h 203164"/>
                <a:gd name="connsiteX25" fmla="*/ 1140 w 427162"/>
                <a:gd name="connsiteY25" fmla="*/ 143739 h 203164"/>
                <a:gd name="connsiteX26" fmla="*/ 28135 w 427162"/>
                <a:gd name="connsiteY26" fmla="*/ 153356 h 20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162" h="203164">
                  <a:moveTo>
                    <a:pt x="28135" y="153293"/>
                  </a:moveTo>
                  <a:cubicBezTo>
                    <a:pt x="39288" y="156962"/>
                    <a:pt x="50504" y="160758"/>
                    <a:pt x="61847" y="163921"/>
                  </a:cubicBezTo>
                  <a:cubicBezTo>
                    <a:pt x="77372" y="168224"/>
                    <a:pt x="92897" y="172715"/>
                    <a:pt x="108676" y="175752"/>
                  </a:cubicBezTo>
                  <a:cubicBezTo>
                    <a:pt x="130601" y="179991"/>
                    <a:pt x="152844" y="182901"/>
                    <a:pt x="174895" y="186508"/>
                  </a:cubicBezTo>
                  <a:cubicBezTo>
                    <a:pt x="185161" y="188215"/>
                    <a:pt x="195363" y="190493"/>
                    <a:pt x="205629" y="191948"/>
                  </a:cubicBezTo>
                  <a:cubicBezTo>
                    <a:pt x="215704" y="193340"/>
                    <a:pt x="225844" y="193846"/>
                    <a:pt x="235982" y="194922"/>
                  </a:cubicBezTo>
                  <a:cubicBezTo>
                    <a:pt x="249226" y="196313"/>
                    <a:pt x="262470" y="197895"/>
                    <a:pt x="275714" y="199161"/>
                  </a:cubicBezTo>
                  <a:cubicBezTo>
                    <a:pt x="284902" y="200046"/>
                    <a:pt x="294028" y="200679"/>
                    <a:pt x="303216" y="201185"/>
                  </a:cubicBezTo>
                  <a:cubicBezTo>
                    <a:pt x="316016" y="201881"/>
                    <a:pt x="328817" y="202513"/>
                    <a:pt x="341616" y="202766"/>
                  </a:cubicBezTo>
                  <a:cubicBezTo>
                    <a:pt x="359042" y="203083"/>
                    <a:pt x="376532" y="203336"/>
                    <a:pt x="393958" y="203020"/>
                  </a:cubicBezTo>
                  <a:cubicBezTo>
                    <a:pt x="402070" y="202830"/>
                    <a:pt x="410181" y="201565"/>
                    <a:pt x="418165" y="199983"/>
                  </a:cubicBezTo>
                  <a:cubicBezTo>
                    <a:pt x="421397" y="199350"/>
                    <a:pt x="424185" y="196567"/>
                    <a:pt x="427163" y="194795"/>
                  </a:cubicBezTo>
                  <a:cubicBezTo>
                    <a:pt x="425136" y="192644"/>
                    <a:pt x="423551" y="189671"/>
                    <a:pt x="421080" y="188532"/>
                  </a:cubicBezTo>
                  <a:cubicBezTo>
                    <a:pt x="412969" y="184673"/>
                    <a:pt x="404604" y="181256"/>
                    <a:pt x="396239" y="177966"/>
                  </a:cubicBezTo>
                  <a:cubicBezTo>
                    <a:pt x="387685" y="174614"/>
                    <a:pt x="378813" y="172083"/>
                    <a:pt x="370449" y="168350"/>
                  </a:cubicBezTo>
                  <a:cubicBezTo>
                    <a:pt x="361894" y="164554"/>
                    <a:pt x="353276" y="160505"/>
                    <a:pt x="345608" y="155191"/>
                  </a:cubicBezTo>
                  <a:cubicBezTo>
                    <a:pt x="334456" y="147536"/>
                    <a:pt x="324127" y="138742"/>
                    <a:pt x="313545" y="130264"/>
                  </a:cubicBezTo>
                  <a:cubicBezTo>
                    <a:pt x="308411" y="126152"/>
                    <a:pt x="303469" y="121786"/>
                    <a:pt x="298717" y="117294"/>
                  </a:cubicBezTo>
                  <a:cubicBezTo>
                    <a:pt x="292823" y="111727"/>
                    <a:pt x="287120" y="105907"/>
                    <a:pt x="281544" y="100023"/>
                  </a:cubicBezTo>
                  <a:cubicBezTo>
                    <a:pt x="276475" y="94772"/>
                    <a:pt x="271341" y="89458"/>
                    <a:pt x="266716" y="83827"/>
                  </a:cubicBezTo>
                  <a:cubicBezTo>
                    <a:pt x="257844" y="72945"/>
                    <a:pt x="249099" y="61937"/>
                    <a:pt x="240671" y="50676"/>
                  </a:cubicBezTo>
                  <a:cubicBezTo>
                    <a:pt x="235665" y="43970"/>
                    <a:pt x="231230" y="36757"/>
                    <a:pt x="226730" y="29672"/>
                  </a:cubicBezTo>
                  <a:cubicBezTo>
                    <a:pt x="221661" y="21763"/>
                    <a:pt x="216528" y="13855"/>
                    <a:pt x="211902" y="5694"/>
                  </a:cubicBezTo>
                  <a:cubicBezTo>
                    <a:pt x="210825" y="3859"/>
                    <a:pt x="209938" y="1898"/>
                    <a:pt x="208987" y="0"/>
                  </a:cubicBezTo>
                  <a:cubicBezTo>
                    <a:pt x="137762" y="45298"/>
                    <a:pt x="66219" y="90660"/>
                    <a:pt x="0" y="143170"/>
                  </a:cubicBezTo>
                  <a:cubicBezTo>
                    <a:pt x="380" y="143360"/>
                    <a:pt x="760" y="143550"/>
                    <a:pt x="1140" y="143739"/>
                  </a:cubicBezTo>
                  <a:cubicBezTo>
                    <a:pt x="9822" y="147662"/>
                    <a:pt x="19074" y="150382"/>
                    <a:pt x="28135" y="153356"/>
                  </a:cubicBezTo>
                  <a:close/>
                </a:path>
              </a:pathLst>
            </a:custGeom>
            <a:solidFill>
              <a:srgbClr val="39B54A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5" name="Gráfico 15">
            <a:extLst>
              <a:ext uri="{FF2B5EF4-FFF2-40B4-BE49-F238E27FC236}">
                <a16:creationId xmlns:a16="http://schemas.microsoft.com/office/drawing/2014/main" id="{4FE4BF46-780F-5581-A383-AFB9FAFA2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5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D2E7B1F1-969C-3551-D8E0-E9CC2FA538D5}"/>
              </a:ext>
            </a:extLst>
          </p:cNvPr>
          <p:cNvSpPr/>
          <p:nvPr userDrawn="1"/>
        </p:nvSpPr>
        <p:spPr>
          <a:xfrm>
            <a:off x="0" y="5258064"/>
            <a:ext cx="1423980" cy="1599936"/>
          </a:xfrm>
          <a:custGeom>
            <a:avLst/>
            <a:gdLst>
              <a:gd name="connsiteX0" fmla="*/ 1317112 w 1423980"/>
              <a:gd name="connsiteY0" fmla="*/ 1121664 h 1599936"/>
              <a:gd name="connsiteX1" fmla="*/ 1274440 w 1423980"/>
              <a:gd name="connsiteY1" fmla="*/ 952180 h 1599936"/>
              <a:gd name="connsiteX2" fmla="*/ 1145070 w 1423980"/>
              <a:gd name="connsiteY2" fmla="*/ 771182 h 1599936"/>
              <a:gd name="connsiteX3" fmla="*/ 920195 w 1423980"/>
              <a:gd name="connsiteY3" fmla="*/ 507699 h 1599936"/>
              <a:gd name="connsiteX4" fmla="*/ 779761 w 1423980"/>
              <a:gd name="connsiteY4" fmla="*/ 368093 h 1599936"/>
              <a:gd name="connsiteX5" fmla="*/ 523804 w 1423980"/>
              <a:gd name="connsiteY5" fmla="*/ 213812 h 1599936"/>
              <a:gd name="connsiteX6" fmla="*/ 162711 w 1423980"/>
              <a:gd name="connsiteY6" fmla="*/ 48542 h 1599936"/>
              <a:gd name="connsiteX7" fmla="*/ 0 w 1423980"/>
              <a:gd name="connsiteY7" fmla="*/ 0 h 1599936"/>
              <a:gd name="connsiteX8" fmla="*/ 0 w 1423980"/>
              <a:gd name="connsiteY8" fmla="*/ 1599937 h 1599936"/>
              <a:gd name="connsiteX9" fmla="*/ 1423981 w 1423980"/>
              <a:gd name="connsiteY9" fmla="*/ 1599937 h 1599936"/>
              <a:gd name="connsiteX10" fmla="*/ 1415025 w 1423980"/>
              <a:gd name="connsiteY10" fmla="*/ 1507443 h 1599936"/>
              <a:gd name="connsiteX11" fmla="*/ 1317112 w 1423980"/>
              <a:gd name="connsiteY11" fmla="*/ 1121664 h 15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980" h="1599936">
                <a:moveTo>
                  <a:pt x="1317112" y="1121664"/>
                </a:moveTo>
                <a:cubicBezTo>
                  <a:pt x="1302663" y="1065069"/>
                  <a:pt x="1299953" y="1002980"/>
                  <a:pt x="1274440" y="952180"/>
                </a:cubicBezTo>
                <a:cubicBezTo>
                  <a:pt x="1241251" y="886253"/>
                  <a:pt x="1200987" y="816262"/>
                  <a:pt x="1145070" y="771182"/>
                </a:cubicBezTo>
                <a:cubicBezTo>
                  <a:pt x="1052501" y="696450"/>
                  <a:pt x="1022171" y="574229"/>
                  <a:pt x="920195" y="507699"/>
                </a:cubicBezTo>
                <a:cubicBezTo>
                  <a:pt x="866084" y="472403"/>
                  <a:pt x="831088" y="409110"/>
                  <a:pt x="779761" y="368093"/>
                </a:cubicBezTo>
                <a:cubicBezTo>
                  <a:pt x="701868" y="305854"/>
                  <a:pt x="619685" y="250839"/>
                  <a:pt x="523804" y="213812"/>
                </a:cubicBezTo>
                <a:cubicBezTo>
                  <a:pt x="400530" y="166173"/>
                  <a:pt x="287039" y="92419"/>
                  <a:pt x="162711" y="48542"/>
                </a:cubicBezTo>
                <a:cubicBezTo>
                  <a:pt x="109427" y="29728"/>
                  <a:pt x="55165" y="13246"/>
                  <a:pt x="0" y="0"/>
                </a:cubicBezTo>
                <a:lnTo>
                  <a:pt x="0" y="1599937"/>
                </a:lnTo>
                <a:lnTo>
                  <a:pt x="1423981" y="1599937"/>
                </a:lnTo>
                <a:cubicBezTo>
                  <a:pt x="1423153" y="1568704"/>
                  <a:pt x="1420744" y="1537697"/>
                  <a:pt x="1415025" y="1507443"/>
                </a:cubicBezTo>
                <a:cubicBezTo>
                  <a:pt x="1390264" y="1377320"/>
                  <a:pt x="1350001" y="1250283"/>
                  <a:pt x="1317112" y="1121664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F45D959-5351-E311-9C36-57E001EF651A}"/>
              </a:ext>
            </a:extLst>
          </p:cNvPr>
          <p:cNvSpPr/>
          <p:nvPr userDrawn="1"/>
        </p:nvSpPr>
        <p:spPr>
          <a:xfrm>
            <a:off x="0" y="0"/>
            <a:ext cx="6265032" cy="601639"/>
          </a:xfrm>
          <a:custGeom>
            <a:avLst/>
            <a:gdLst>
              <a:gd name="connsiteX0" fmla="*/ 0 w 6265032"/>
              <a:gd name="connsiteY0" fmla="*/ 496561 h 601639"/>
              <a:gd name="connsiteX1" fmla="*/ 161506 w 6265032"/>
              <a:gd name="connsiteY1" fmla="*/ 536298 h 601639"/>
              <a:gd name="connsiteX2" fmla="*/ 262128 w 6265032"/>
              <a:gd name="connsiteY2" fmla="*/ 569938 h 601639"/>
              <a:gd name="connsiteX3" fmla="*/ 550296 w 6265032"/>
              <a:gd name="connsiteY3" fmla="*/ 585367 h 601639"/>
              <a:gd name="connsiteX4" fmla="*/ 703825 w 6265032"/>
              <a:gd name="connsiteY4" fmla="*/ 591387 h 601639"/>
              <a:gd name="connsiteX5" fmla="*/ 990261 w 6265032"/>
              <a:gd name="connsiteY5" fmla="*/ 579572 h 601639"/>
              <a:gd name="connsiteX6" fmla="*/ 2035537 w 6265032"/>
              <a:gd name="connsiteY6" fmla="*/ 588979 h 601639"/>
              <a:gd name="connsiteX7" fmla="*/ 3008489 w 6265032"/>
              <a:gd name="connsiteY7" fmla="*/ 601623 h 601639"/>
              <a:gd name="connsiteX8" fmla="*/ 3077653 w 6265032"/>
              <a:gd name="connsiteY8" fmla="*/ 595677 h 601639"/>
              <a:gd name="connsiteX9" fmla="*/ 3759953 w 6265032"/>
              <a:gd name="connsiteY9" fmla="*/ 519364 h 601639"/>
              <a:gd name="connsiteX10" fmla="*/ 4042175 w 6265032"/>
              <a:gd name="connsiteY10" fmla="*/ 477144 h 601639"/>
              <a:gd name="connsiteX11" fmla="*/ 4133991 w 6265032"/>
              <a:gd name="connsiteY11" fmla="*/ 440041 h 601639"/>
              <a:gd name="connsiteX12" fmla="*/ 4656592 w 6265032"/>
              <a:gd name="connsiteY12" fmla="*/ 383747 h 601639"/>
              <a:gd name="connsiteX13" fmla="*/ 5196577 w 6265032"/>
              <a:gd name="connsiteY13" fmla="*/ 276126 h 601639"/>
              <a:gd name="connsiteX14" fmla="*/ 5382167 w 6265032"/>
              <a:gd name="connsiteY14" fmla="*/ 219004 h 601639"/>
              <a:gd name="connsiteX15" fmla="*/ 5675301 w 6265032"/>
              <a:gd name="connsiteY15" fmla="*/ 192890 h 601639"/>
              <a:gd name="connsiteX16" fmla="*/ 5983789 w 6265032"/>
              <a:gd name="connsiteY16" fmla="*/ 82860 h 601639"/>
              <a:gd name="connsiteX17" fmla="*/ 6265033 w 6265032"/>
              <a:gd name="connsiteY17" fmla="*/ 0 h 601639"/>
              <a:gd name="connsiteX18" fmla="*/ 0 w 6265032"/>
              <a:gd name="connsiteY18" fmla="*/ 0 h 601639"/>
              <a:gd name="connsiteX19" fmla="*/ 0 w 6265032"/>
              <a:gd name="connsiteY19" fmla="*/ 496561 h 6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5032" h="601639">
                <a:moveTo>
                  <a:pt x="0" y="496561"/>
                </a:moveTo>
                <a:cubicBezTo>
                  <a:pt x="53886" y="509656"/>
                  <a:pt x="107696" y="522901"/>
                  <a:pt x="161506" y="536298"/>
                </a:cubicBezTo>
                <a:cubicBezTo>
                  <a:pt x="195749" y="544802"/>
                  <a:pt x="227885" y="566778"/>
                  <a:pt x="262128" y="569938"/>
                </a:cubicBezTo>
                <a:cubicBezTo>
                  <a:pt x="357858" y="578669"/>
                  <a:pt x="454190" y="580776"/>
                  <a:pt x="550296" y="585367"/>
                </a:cubicBezTo>
                <a:cubicBezTo>
                  <a:pt x="601472" y="587775"/>
                  <a:pt x="652724" y="592591"/>
                  <a:pt x="703825" y="591387"/>
                </a:cubicBezTo>
                <a:cubicBezTo>
                  <a:pt x="799329" y="589130"/>
                  <a:pt x="894833" y="579120"/>
                  <a:pt x="990261" y="579572"/>
                </a:cubicBezTo>
                <a:cubicBezTo>
                  <a:pt x="1338712" y="581002"/>
                  <a:pt x="1687087" y="584990"/>
                  <a:pt x="2035537" y="588979"/>
                </a:cubicBezTo>
                <a:cubicBezTo>
                  <a:pt x="2359830" y="592667"/>
                  <a:pt x="2684197" y="597709"/>
                  <a:pt x="3008489" y="601623"/>
                </a:cubicBezTo>
                <a:cubicBezTo>
                  <a:pt x="3031519" y="601924"/>
                  <a:pt x="3054623" y="598236"/>
                  <a:pt x="3077653" y="595677"/>
                </a:cubicBezTo>
                <a:cubicBezTo>
                  <a:pt x="3305086" y="570541"/>
                  <a:pt x="3532670" y="546081"/>
                  <a:pt x="3759953" y="519364"/>
                </a:cubicBezTo>
                <a:cubicBezTo>
                  <a:pt x="3854404" y="508301"/>
                  <a:pt x="3948628" y="494228"/>
                  <a:pt x="4042175" y="477144"/>
                </a:cubicBezTo>
                <a:cubicBezTo>
                  <a:pt x="4074010" y="471274"/>
                  <a:pt x="4102383" y="443729"/>
                  <a:pt x="4133991" y="440041"/>
                </a:cubicBezTo>
                <a:cubicBezTo>
                  <a:pt x="4308066" y="419570"/>
                  <a:pt x="4483646" y="410238"/>
                  <a:pt x="4656592" y="383747"/>
                </a:cubicBezTo>
                <a:cubicBezTo>
                  <a:pt x="4837892" y="356052"/>
                  <a:pt x="5017234" y="315186"/>
                  <a:pt x="5196577" y="276126"/>
                </a:cubicBezTo>
                <a:cubicBezTo>
                  <a:pt x="5259645" y="262354"/>
                  <a:pt x="5318874" y="228487"/>
                  <a:pt x="5382167" y="219004"/>
                </a:cubicBezTo>
                <a:cubicBezTo>
                  <a:pt x="5479101" y="204479"/>
                  <a:pt x="5580701" y="214790"/>
                  <a:pt x="5675301" y="192890"/>
                </a:cubicBezTo>
                <a:cubicBezTo>
                  <a:pt x="5780890" y="168506"/>
                  <a:pt x="5879856" y="116351"/>
                  <a:pt x="5983789" y="82860"/>
                </a:cubicBezTo>
                <a:cubicBezTo>
                  <a:pt x="6076810" y="52907"/>
                  <a:pt x="6171109" y="27018"/>
                  <a:pt x="6265033" y="0"/>
                </a:cubicBezTo>
                <a:lnTo>
                  <a:pt x="0" y="0"/>
                </a:lnTo>
                <a:lnTo>
                  <a:pt x="0" y="496561"/>
                </a:ln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2507A8-608A-6102-5DA0-B8A3AE8EACFD}"/>
              </a:ext>
            </a:extLst>
          </p:cNvPr>
          <p:cNvGrpSpPr/>
          <p:nvPr userDrawn="1"/>
        </p:nvGrpSpPr>
        <p:grpSpPr>
          <a:xfrm>
            <a:off x="7772400" y="4338511"/>
            <a:ext cx="4419599" cy="2519489"/>
            <a:chOff x="8316900" y="4648915"/>
            <a:chExt cx="3875099" cy="2209085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2B1DF568-0AAA-158E-CBD2-5EC795141CBD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5F6B0C3D-BC3F-F818-E473-44971E647CD9}"/>
                </a:ext>
              </a:extLst>
            </p:cNvPr>
            <p:cNvSpPr/>
            <p:nvPr/>
          </p:nvSpPr>
          <p:spPr>
            <a:xfrm>
              <a:off x="11214758" y="4648915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90080D2-12A7-482F-EB97-41942009B107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7092" y="24711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4C62691-014B-5746-837B-359D4502E9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7092" y="3015238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D03BDC2-7221-CA58-6BFE-6B70783DCF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987" y="24711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5940486-9BB9-2907-B2E8-E544EB61ED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2987" y="3015238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1" name="Gráfico 15">
            <a:extLst>
              <a:ext uri="{FF2B5EF4-FFF2-40B4-BE49-F238E27FC236}">
                <a16:creationId xmlns:a16="http://schemas.microsoft.com/office/drawing/2014/main" id="{03D437C0-B342-84A5-70C1-2642754F0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76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786A032-55E2-4EB5-5771-5CC241C1B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411C4B3-7553-9C49-966C-781E229BF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6134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2B55457-31A1-EC45-9072-D2AED9B4C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8610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EC784E3-9FC2-BA4C-A364-28E2F0584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1086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Picture 188">
            <a:extLst>
              <a:ext uri="{FF2B5EF4-FFF2-40B4-BE49-F238E27FC236}">
                <a16:creationId xmlns:a16="http://schemas.microsoft.com/office/drawing/2014/main" id="{16D681C9-2E4B-FC54-BB89-6748653A8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22" t="36112" r="82641" b="19361"/>
          <a:stretch/>
        </p:blipFill>
        <p:spPr>
          <a:xfrm rot="5400000">
            <a:off x="578956" y="-578956"/>
            <a:ext cx="1710943" cy="28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786A032-55E2-4EB5-5771-5CC241C1B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06DC1BF3-9EFF-95F2-24B7-110EF3E99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992" r="27894"/>
          <a:stretch/>
        </p:blipFill>
        <p:spPr>
          <a:xfrm rot="16200000">
            <a:off x="-417718" y="417719"/>
            <a:ext cx="2892838" cy="2057400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2B55457-31A1-EC45-9072-D2AED9B4C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1086" y="879061"/>
            <a:ext cx="3606805" cy="289283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EC784E3-9FC2-BA4C-A364-28E2F0584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1086" y="3965161"/>
            <a:ext cx="3606805" cy="289283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6" name="Gráfico 15">
            <a:extLst>
              <a:ext uri="{FF2B5EF4-FFF2-40B4-BE49-F238E27FC236}">
                <a16:creationId xmlns:a16="http://schemas.microsoft.com/office/drawing/2014/main" id="{0C0128B7-E276-1F84-123C-8E79E6CC2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33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19F3C7-C0C6-26C9-70F0-BEC3F62E9B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948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B51B6EE-5B35-46F4-C6C1-11B443C023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6570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E2B5FF8-CDE2-7930-D3A8-11721DA7C6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74029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09E1F647-57B0-B1CB-FFAF-98A3BCA8B2F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1488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0" name="Gráfico 15">
            <a:extLst>
              <a:ext uri="{FF2B5EF4-FFF2-40B4-BE49-F238E27FC236}">
                <a16:creationId xmlns:a16="http://schemas.microsoft.com/office/drawing/2014/main" id="{153498FC-ED96-BA29-024E-393DFAAE9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338109" y="6060982"/>
            <a:ext cx="535940" cy="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69627B1-F3C6-C326-E817-797BF2FC4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54" t="9881" r="20612" b="941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167ACE57-BEFE-4BD7-A2AB-373301F815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07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BB8B7F1-7BBE-768D-CFB7-A231F9DEA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6" t="77942"/>
          <a:stretch/>
        </p:blipFill>
        <p:spPr>
          <a:xfrm>
            <a:off x="0" y="0"/>
            <a:ext cx="9993359" cy="1512731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4BD308B-EA11-26A4-1F82-8CB1DC53D9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7092" y="367270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4B80A593-58FF-88C0-8CF2-2593812E4B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7092" y="313538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8F4D3C-BD49-B5FA-3339-FEB84A1E09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987" y="367270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B1611F-4CD7-6A78-6237-645EF0A807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2987" y="313538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7" name="Gráfico 15">
            <a:extLst>
              <a:ext uri="{FF2B5EF4-FFF2-40B4-BE49-F238E27FC236}">
                <a16:creationId xmlns:a16="http://schemas.microsoft.com/office/drawing/2014/main" id="{FC860AF2-529A-07DD-AF44-A61081781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902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93D0CF5-050B-0A20-F2BC-4CFA144A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055" y="-1"/>
            <a:ext cx="4959350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BB8B7F1-7BBE-768D-CFB7-A231F9DEA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6" t="81787"/>
          <a:stretch/>
        </p:blipFill>
        <p:spPr>
          <a:xfrm>
            <a:off x="0" y="-38100"/>
            <a:ext cx="12192000" cy="1523813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050EDBEA-7A86-AD6A-3B40-8EE57B430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059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AC2495-F6A6-DA25-D7A3-EABF5E3E7F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0809" y="-1"/>
            <a:ext cx="4959350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CFEBDF22-5276-8869-EA9C-F318E6134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78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AC2495-F6A6-DA25-D7A3-EABF5E3E7F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959350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5B47F791-0C1B-09C4-0AA9-5BF3DBAD5415}"/>
              </a:ext>
            </a:extLst>
          </p:cNvPr>
          <p:cNvSpPr/>
          <p:nvPr userDrawn="1"/>
        </p:nvSpPr>
        <p:spPr>
          <a:xfrm>
            <a:off x="0" y="3787731"/>
            <a:ext cx="5362575" cy="3073115"/>
          </a:xfrm>
          <a:custGeom>
            <a:avLst/>
            <a:gdLst>
              <a:gd name="connsiteX0" fmla="*/ 4472576 w 4472575"/>
              <a:gd name="connsiteY0" fmla="*/ 2563085 h 2563085"/>
              <a:gd name="connsiteX1" fmla="*/ 0 w 4472575"/>
              <a:gd name="connsiteY1" fmla="*/ 2563085 h 2563085"/>
              <a:gd name="connsiteX2" fmla="*/ 0 w 4472575"/>
              <a:gd name="connsiteY2" fmla="*/ 9113 h 2563085"/>
              <a:gd name="connsiteX3" fmla="*/ 140297 w 4472575"/>
              <a:gd name="connsiteY3" fmla="*/ 4052 h 2563085"/>
              <a:gd name="connsiteX4" fmla="*/ 263674 w 4472575"/>
              <a:gd name="connsiteY4" fmla="*/ 19489 h 2563085"/>
              <a:gd name="connsiteX5" fmla="*/ 434388 w 4472575"/>
              <a:gd name="connsiteY5" fmla="*/ 132987 h 2563085"/>
              <a:gd name="connsiteX6" fmla="*/ 527031 w 4472575"/>
              <a:gd name="connsiteY6" fmla="*/ 285394 h 2563085"/>
              <a:gd name="connsiteX7" fmla="*/ 534446 w 4472575"/>
              <a:gd name="connsiteY7" fmla="*/ 315066 h 2563085"/>
              <a:gd name="connsiteX8" fmla="*/ 548577 w 4472575"/>
              <a:gd name="connsiteY8" fmla="*/ 377129 h 2563085"/>
              <a:gd name="connsiteX9" fmla="*/ 552379 w 4472575"/>
              <a:gd name="connsiteY9" fmla="*/ 386872 h 2563085"/>
              <a:gd name="connsiteX10" fmla="*/ 545979 w 4472575"/>
              <a:gd name="connsiteY10" fmla="*/ 605835 h 2563085"/>
              <a:gd name="connsiteX11" fmla="*/ 504092 w 4472575"/>
              <a:gd name="connsiteY11" fmla="*/ 773426 h 2563085"/>
              <a:gd name="connsiteX12" fmla="*/ 479442 w 4472575"/>
              <a:gd name="connsiteY12" fmla="*/ 825810 h 2563085"/>
              <a:gd name="connsiteX13" fmla="*/ 370006 w 4472575"/>
              <a:gd name="connsiteY13" fmla="*/ 1044266 h 2563085"/>
              <a:gd name="connsiteX14" fmla="*/ 294598 w 4472575"/>
              <a:gd name="connsiteY14" fmla="*/ 1188449 h 2563085"/>
              <a:gd name="connsiteX15" fmla="*/ 218493 w 4472575"/>
              <a:gd name="connsiteY15" fmla="*/ 1435818 h 2563085"/>
              <a:gd name="connsiteX16" fmla="*/ 219760 w 4472575"/>
              <a:gd name="connsiteY16" fmla="*/ 1649972 h 2563085"/>
              <a:gd name="connsiteX17" fmla="*/ 247705 w 4472575"/>
              <a:gd name="connsiteY17" fmla="*/ 1734495 h 2563085"/>
              <a:gd name="connsiteX18" fmla="*/ 250937 w 4472575"/>
              <a:gd name="connsiteY18" fmla="*/ 1751134 h 2563085"/>
              <a:gd name="connsiteX19" fmla="*/ 268300 w 4472575"/>
              <a:gd name="connsiteY19" fmla="*/ 1829393 h 2563085"/>
              <a:gd name="connsiteX20" fmla="*/ 281734 w 4472575"/>
              <a:gd name="connsiteY20" fmla="*/ 1884814 h 2563085"/>
              <a:gd name="connsiteX21" fmla="*/ 362528 w 4472575"/>
              <a:gd name="connsiteY21" fmla="*/ 1998692 h 2563085"/>
              <a:gd name="connsiteX22" fmla="*/ 527729 w 4472575"/>
              <a:gd name="connsiteY22" fmla="*/ 2163310 h 2563085"/>
              <a:gd name="connsiteX23" fmla="*/ 611501 w 4472575"/>
              <a:gd name="connsiteY23" fmla="*/ 2202534 h 2563085"/>
              <a:gd name="connsiteX24" fmla="*/ 833099 w 4472575"/>
              <a:gd name="connsiteY24" fmla="*/ 2287247 h 2563085"/>
              <a:gd name="connsiteX25" fmla="*/ 976437 w 4472575"/>
              <a:gd name="connsiteY25" fmla="*/ 2302178 h 2563085"/>
              <a:gd name="connsiteX26" fmla="*/ 1178771 w 4472575"/>
              <a:gd name="connsiteY26" fmla="*/ 2325270 h 2563085"/>
              <a:gd name="connsiteX27" fmla="*/ 1380535 w 4472575"/>
              <a:gd name="connsiteY27" fmla="*/ 2301608 h 2563085"/>
              <a:gd name="connsiteX28" fmla="*/ 1433447 w 4472575"/>
              <a:gd name="connsiteY28" fmla="*/ 2297749 h 2563085"/>
              <a:gd name="connsiteX29" fmla="*/ 1649342 w 4472575"/>
              <a:gd name="connsiteY29" fmla="*/ 2281174 h 2563085"/>
              <a:gd name="connsiteX30" fmla="*/ 1833869 w 4472575"/>
              <a:gd name="connsiteY30" fmla="*/ 2248465 h 2563085"/>
              <a:gd name="connsiteX31" fmla="*/ 1970618 w 4472575"/>
              <a:gd name="connsiteY31" fmla="*/ 2226385 h 2563085"/>
              <a:gd name="connsiteX32" fmla="*/ 2186005 w 4472575"/>
              <a:gd name="connsiteY32" fmla="*/ 2177671 h 2563085"/>
              <a:gd name="connsiteX33" fmla="*/ 2327886 w 4472575"/>
              <a:gd name="connsiteY33" fmla="*/ 2147050 h 2563085"/>
              <a:gd name="connsiteX34" fmla="*/ 2489981 w 4472575"/>
              <a:gd name="connsiteY34" fmla="*/ 2086442 h 2563085"/>
              <a:gd name="connsiteX35" fmla="*/ 2548090 w 4472575"/>
              <a:gd name="connsiteY35" fmla="*/ 2070372 h 2563085"/>
              <a:gd name="connsiteX36" fmla="*/ 2564439 w 4472575"/>
              <a:gd name="connsiteY36" fmla="*/ 2067968 h 2563085"/>
              <a:gd name="connsiteX37" fmla="*/ 2792500 w 4472575"/>
              <a:gd name="connsiteY37" fmla="*/ 1983951 h 2563085"/>
              <a:gd name="connsiteX38" fmla="*/ 3040269 w 4472575"/>
              <a:gd name="connsiteY38" fmla="*/ 1922584 h 2563085"/>
              <a:gd name="connsiteX39" fmla="*/ 3371240 w 4472575"/>
              <a:gd name="connsiteY39" fmla="*/ 1898480 h 2563085"/>
              <a:gd name="connsiteX40" fmla="*/ 3470538 w 4472575"/>
              <a:gd name="connsiteY40" fmla="*/ 1888736 h 2563085"/>
              <a:gd name="connsiteX41" fmla="*/ 3782815 w 4472575"/>
              <a:gd name="connsiteY41" fmla="*/ 1937831 h 2563085"/>
              <a:gd name="connsiteX42" fmla="*/ 3931032 w 4472575"/>
              <a:gd name="connsiteY42" fmla="*/ 1991606 h 2563085"/>
              <a:gd name="connsiteX43" fmla="*/ 4169866 w 4472575"/>
              <a:gd name="connsiteY43" fmla="*/ 2163183 h 2563085"/>
              <a:gd name="connsiteX44" fmla="*/ 4345966 w 4472575"/>
              <a:gd name="connsiteY44" fmla="*/ 2366266 h 2563085"/>
              <a:gd name="connsiteX45" fmla="*/ 4460346 w 4472575"/>
              <a:gd name="connsiteY45" fmla="*/ 2533097 h 2563085"/>
              <a:gd name="connsiteX46" fmla="*/ 4472576 w 4472575"/>
              <a:gd name="connsiteY46" fmla="*/ 2563085 h 256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472575" h="2563085">
                <a:moveTo>
                  <a:pt x="4472576" y="2563085"/>
                </a:moveTo>
                <a:lnTo>
                  <a:pt x="0" y="2563085"/>
                </a:lnTo>
                <a:lnTo>
                  <a:pt x="0" y="9113"/>
                </a:lnTo>
                <a:cubicBezTo>
                  <a:pt x="44928" y="-1452"/>
                  <a:pt x="92834" y="-2401"/>
                  <a:pt x="140297" y="4052"/>
                </a:cubicBezTo>
                <a:cubicBezTo>
                  <a:pt x="181359" y="9619"/>
                  <a:pt x="222738" y="13036"/>
                  <a:pt x="263674" y="19489"/>
                </a:cubicBezTo>
                <a:cubicBezTo>
                  <a:pt x="337625" y="31129"/>
                  <a:pt x="390980" y="78136"/>
                  <a:pt x="434388" y="132987"/>
                </a:cubicBezTo>
                <a:cubicBezTo>
                  <a:pt x="471014" y="179235"/>
                  <a:pt x="497185" y="233896"/>
                  <a:pt x="527031" y="285394"/>
                </a:cubicBezTo>
                <a:cubicBezTo>
                  <a:pt x="531974" y="293872"/>
                  <a:pt x="532164" y="305133"/>
                  <a:pt x="534446" y="315066"/>
                </a:cubicBezTo>
                <a:cubicBezTo>
                  <a:pt x="539198" y="335754"/>
                  <a:pt x="543761" y="356441"/>
                  <a:pt x="548577" y="377129"/>
                </a:cubicBezTo>
                <a:cubicBezTo>
                  <a:pt x="549400" y="380483"/>
                  <a:pt x="552442" y="383646"/>
                  <a:pt x="552379" y="386872"/>
                </a:cubicBezTo>
                <a:cubicBezTo>
                  <a:pt x="550921" y="459944"/>
                  <a:pt x="554153" y="533522"/>
                  <a:pt x="545979" y="605835"/>
                </a:cubicBezTo>
                <a:cubicBezTo>
                  <a:pt x="539515" y="662584"/>
                  <a:pt x="519808" y="717942"/>
                  <a:pt x="504092" y="773426"/>
                </a:cubicBezTo>
                <a:cubicBezTo>
                  <a:pt x="498896" y="791773"/>
                  <a:pt x="488060" y="808538"/>
                  <a:pt x="479442" y="825810"/>
                </a:cubicBezTo>
                <a:cubicBezTo>
                  <a:pt x="443069" y="898692"/>
                  <a:pt x="407139" y="971764"/>
                  <a:pt x="370006" y="1044266"/>
                </a:cubicBezTo>
                <a:cubicBezTo>
                  <a:pt x="345292" y="1092601"/>
                  <a:pt x="313545" y="1138089"/>
                  <a:pt x="294598" y="1188449"/>
                </a:cubicBezTo>
                <a:cubicBezTo>
                  <a:pt x="264118" y="1269176"/>
                  <a:pt x="233194" y="1351421"/>
                  <a:pt x="218493" y="1435818"/>
                </a:cubicBezTo>
                <a:cubicBezTo>
                  <a:pt x="206390" y="1505157"/>
                  <a:pt x="214944" y="1578671"/>
                  <a:pt x="219760" y="1649972"/>
                </a:cubicBezTo>
                <a:cubicBezTo>
                  <a:pt x="221661" y="1678631"/>
                  <a:pt x="238073" y="1706278"/>
                  <a:pt x="247705" y="1734495"/>
                </a:cubicBezTo>
                <a:cubicBezTo>
                  <a:pt x="249480" y="1739872"/>
                  <a:pt x="252141" y="1746136"/>
                  <a:pt x="250937" y="1751134"/>
                </a:cubicBezTo>
                <a:cubicBezTo>
                  <a:pt x="243903" y="1780299"/>
                  <a:pt x="247515" y="1804530"/>
                  <a:pt x="268300" y="1829393"/>
                </a:cubicBezTo>
                <a:cubicBezTo>
                  <a:pt x="279263" y="1842426"/>
                  <a:pt x="272292" y="1869314"/>
                  <a:pt x="281734" y="1884814"/>
                </a:cubicBezTo>
                <a:cubicBezTo>
                  <a:pt x="305941" y="1924545"/>
                  <a:pt x="331478" y="1964402"/>
                  <a:pt x="362528" y="1998692"/>
                </a:cubicBezTo>
                <a:cubicBezTo>
                  <a:pt x="414743" y="2056201"/>
                  <a:pt x="469747" y="2111685"/>
                  <a:pt x="527729" y="2163310"/>
                </a:cubicBezTo>
                <a:cubicBezTo>
                  <a:pt x="549717" y="2182985"/>
                  <a:pt x="583429" y="2189502"/>
                  <a:pt x="611501" y="2202534"/>
                </a:cubicBezTo>
                <a:cubicBezTo>
                  <a:pt x="683424" y="2235812"/>
                  <a:pt x="750340" y="2281427"/>
                  <a:pt x="833099" y="2287247"/>
                </a:cubicBezTo>
                <a:cubicBezTo>
                  <a:pt x="881005" y="2290600"/>
                  <a:pt x="928721" y="2296547"/>
                  <a:pt x="976437" y="2302178"/>
                </a:cubicBezTo>
                <a:cubicBezTo>
                  <a:pt x="1043924" y="2310086"/>
                  <a:pt x="1111348" y="2325333"/>
                  <a:pt x="1178771" y="2325270"/>
                </a:cubicBezTo>
                <a:cubicBezTo>
                  <a:pt x="1246005" y="2325143"/>
                  <a:pt x="1313238" y="2309833"/>
                  <a:pt x="1380535" y="2301608"/>
                </a:cubicBezTo>
                <a:cubicBezTo>
                  <a:pt x="1398088" y="2299458"/>
                  <a:pt x="1415831" y="2299141"/>
                  <a:pt x="1433447" y="2297749"/>
                </a:cubicBezTo>
                <a:cubicBezTo>
                  <a:pt x="1505433" y="2291802"/>
                  <a:pt x="1577356" y="2281237"/>
                  <a:pt x="1649342" y="2281174"/>
                </a:cubicBezTo>
                <a:cubicBezTo>
                  <a:pt x="1713787" y="2281110"/>
                  <a:pt x="1773163" y="2266180"/>
                  <a:pt x="1833869" y="2248465"/>
                </a:cubicBezTo>
                <a:cubicBezTo>
                  <a:pt x="1877847" y="2235622"/>
                  <a:pt x="1924802" y="2232396"/>
                  <a:pt x="1970618" y="2226385"/>
                </a:cubicBezTo>
                <a:cubicBezTo>
                  <a:pt x="2043998" y="2216896"/>
                  <a:pt x="2115667" y="2202155"/>
                  <a:pt x="2186005" y="2177671"/>
                </a:cubicBezTo>
                <a:cubicBezTo>
                  <a:pt x="2231377" y="2161918"/>
                  <a:pt x="2281754" y="2161032"/>
                  <a:pt x="2327886" y="2147050"/>
                </a:cubicBezTo>
                <a:cubicBezTo>
                  <a:pt x="2382953" y="2130348"/>
                  <a:pt x="2435802" y="2106307"/>
                  <a:pt x="2489981" y="2086442"/>
                </a:cubicBezTo>
                <a:cubicBezTo>
                  <a:pt x="2508802" y="2079546"/>
                  <a:pt x="2528636" y="2075433"/>
                  <a:pt x="2548090" y="2070372"/>
                </a:cubicBezTo>
                <a:cubicBezTo>
                  <a:pt x="2553413" y="2068980"/>
                  <a:pt x="2559369" y="2069866"/>
                  <a:pt x="2564439" y="2067968"/>
                </a:cubicBezTo>
                <a:cubicBezTo>
                  <a:pt x="2640417" y="2039815"/>
                  <a:pt x="2715255" y="2007802"/>
                  <a:pt x="2792500" y="1983951"/>
                </a:cubicBezTo>
                <a:cubicBezTo>
                  <a:pt x="2873801" y="1958835"/>
                  <a:pt x="2956433" y="1933972"/>
                  <a:pt x="3040269" y="1922584"/>
                </a:cubicBezTo>
                <a:cubicBezTo>
                  <a:pt x="3149642" y="1907653"/>
                  <a:pt x="3260853" y="1906388"/>
                  <a:pt x="3371240" y="1898480"/>
                </a:cubicBezTo>
                <a:cubicBezTo>
                  <a:pt x="3404445" y="1896139"/>
                  <a:pt x="3438410" y="1884624"/>
                  <a:pt x="3470538" y="1888736"/>
                </a:cubicBezTo>
                <a:cubicBezTo>
                  <a:pt x="3574968" y="1902022"/>
                  <a:pt x="3683137" y="1889496"/>
                  <a:pt x="3782815" y="1937831"/>
                </a:cubicBezTo>
                <a:cubicBezTo>
                  <a:pt x="3829834" y="1960669"/>
                  <a:pt x="3883950" y="1968957"/>
                  <a:pt x="3931032" y="1991606"/>
                </a:cubicBezTo>
                <a:cubicBezTo>
                  <a:pt x="4020191" y="2034627"/>
                  <a:pt x="4099338" y="2095236"/>
                  <a:pt x="4169866" y="2163183"/>
                </a:cubicBezTo>
                <a:cubicBezTo>
                  <a:pt x="4234185" y="2225057"/>
                  <a:pt x="4283422" y="2302368"/>
                  <a:pt x="4345966" y="2366266"/>
                </a:cubicBezTo>
                <a:cubicBezTo>
                  <a:pt x="4394633" y="2415992"/>
                  <a:pt x="4429866" y="2472932"/>
                  <a:pt x="4460346" y="2533097"/>
                </a:cubicBezTo>
                <a:cubicBezTo>
                  <a:pt x="4465225" y="2542650"/>
                  <a:pt x="4469090" y="2552773"/>
                  <a:pt x="4472576" y="2563085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0B4E3BF-361E-B863-2909-080F18761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7628" r="61458" b="19208"/>
          <a:stretch/>
        </p:blipFill>
        <p:spPr>
          <a:xfrm rot="10800000">
            <a:off x="0" y="-2846"/>
            <a:ext cx="1293188" cy="2686650"/>
          </a:xfrm>
          <a:prstGeom prst="rect">
            <a:avLst/>
          </a:prstGeom>
        </p:spPr>
      </p:pic>
      <p:pic>
        <p:nvPicPr>
          <p:cNvPr id="7" name="Gráfico 15">
            <a:extLst>
              <a:ext uri="{FF2B5EF4-FFF2-40B4-BE49-F238E27FC236}">
                <a16:creationId xmlns:a16="http://schemas.microsoft.com/office/drawing/2014/main" id="{32147B4E-FBFE-952B-71CC-B57E96681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17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6B460204-A1DF-DEA5-DF5A-F51685D43CF4}"/>
              </a:ext>
            </a:extLst>
          </p:cNvPr>
          <p:cNvSpPr/>
          <p:nvPr userDrawn="1"/>
        </p:nvSpPr>
        <p:spPr>
          <a:xfrm>
            <a:off x="1" y="0"/>
            <a:ext cx="3762375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55EFA6-B710-43D1-B677-A16FAB0103C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4998" y="407407"/>
            <a:ext cx="3762375" cy="645059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2BEE126-DB76-A4C5-6EAF-42EA979B9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18" r="48814"/>
          <a:stretch/>
        </p:blipFill>
        <p:spPr>
          <a:xfrm>
            <a:off x="10058400" y="0"/>
            <a:ext cx="2133599" cy="3256121"/>
          </a:xfrm>
          <a:prstGeom prst="rect">
            <a:avLst/>
          </a:prstGeom>
        </p:spPr>
      </p:pic>
      <p:sp>
        <p:nvSpPr>
          <p:cNvPr id="4" name="Espaço Reservado para Imagem 1">
            <a:extLst>
              <a:ext uri="{FF2B5EF4-FFF2-40B4-BE49-F238E27FC236}">
                <a16:creationId xmlns:a16="http://schemas.microsoft.com/office/drawing/2014/main" id="{E75E65F3-78C4-9FE0-A5FA-DF1829E18BB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4999" y="407406"/>
            <a:ext cx="3762375" cy="645059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8" name="Gráfico 15">
            <a:extLst>
              <a:ext uri="{FF2B5EF4-FFF2-40B4-BE49-F238E27FC236}">
                <a16:creationId xmlns:a16="http://schemas.microsoft.com/office/drawing/2014/main" id="{3D9CB80F-292B-729F-E2BB-34BF4CB8E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1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5">
            <a:extLst>
              <a:ext uri="{FF2B5EF4-FFF2-40B4-BE49-F238E27FC236}">
                <a16:creationId xmlns:a16="http://schemas.microsoft.com/office/drawing/2014/main" id="{1A2B6CAA-7FAC-DAF5-21D3-39CDB1BB3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0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3508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5">
            <a:extLst>
              <a:ext uri="{FF2B5EF4-FFF2-40B4-BE49-F238E27FC236}">
                <a16:creationId xmlns:a16="http://schemas.microsoft.com/office/drawing/2014/main" id="{E84F830F-B8F8-60AE-4F7B-ECA69649A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5909284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6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69627B1-F3C6-C326-E817-797BF2FC4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54" t="9881" r="20689" b="9416"/>
          <a:stretch/>
        </p:blipFill>
        <p:spPr>
          <a:xfrm>
            <a:off x="0" y="0"/>
            <a:ext cx="12179300" cy="6857999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98BD8CB9-D372-45C1-DD2E-972DFBFC1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8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15B7C98-B157-26CE-10C5-A19B81E20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96" t="18710" r="23712" b="6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91C8BE31-4B5C-EC58-2680-655C6E2FB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15B7C98-B157-26CE-10C5-A19B81E20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96" t="19072" r="24054" b="630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91C8BE31-4B5C-EC58-2680-655C6E2FB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3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B6BBF3-9A50-9154-BC24-8486ED8F7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17" t="21743" r="26162" b="75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E5BF4B5C-3B37-9D61-DC58-517091B32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349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CC45477C-A212-507E-1352-741EFE337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5" t="10145" r="22038" b="101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D10F658F-0D01-89C7-EC57-3084C8D30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43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0E4A994-B560-6FB5-1CD7-9A6CEBDFB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5" t="19490" r="25232" b="62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BDD9FFB0-EDDC-76B1-51C9-644F8D50F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40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1DFA82F-1DF8-677E-ED2A-26E4ABBCF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" t="21544" r="27487" b="82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6036DA76-7928-930E-C60C-E974FD690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09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3B4B8BAB-87AD-0380-AACB-4D87402366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589" t="11738" r="42507" b="12723"/>
          <a:stretch/>
        </p:blipFill>
        <p:spPr>
          <a:xfrm>
            <a:off x="6747165" y="-1"/>
            <a:ext cx="5444836" cy="6858001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93E7F1D5-62DC-4284-7043-3BDE0026B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1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11432A8-ACC0-6D3C-78A5-D7534BCE8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694" t="10323" r="33272" b="3716"/>
          <a:stretch/>
        </p:blipFill>
        <p:spPr>
          <a:xfrm>
            <a:off x="6483927" y="0"/>
            <a:ext cx="5708073" cy="6858000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08EC859B-77F3-C5CD-61CF-316C12AAA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12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ráfico 15">
            <a:extLst>
              <a:ext uri="{FF2B5EF4-FFF2-40B4-BE49-F238E27FC236}">
                <a16:creationId xmlns:a16="http://schemas.microsoft.com/office/drawing/2014/main" id="{17FE5B21-5480-FA66-6674-CE55C16182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338109" y="6060982"/>
            <a:ext cx="535940" cy="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Picture Placeholder 4">
            <a:extLst>
              <a:ext uri="{FF2B5EF4-FFF2-40B4-BE49-F238E27FC236}">
                <a16:creationId xmlns:a16="http://schemas.microsoft.com/office/drawing/2014/main" id="{5ABFB82E-7695-9B8B-8E5A-ABC91764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66999" y="0"/>
            <a:ext cx="9525001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1" y="0"/>
            <a:ext cx="26669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FD56D5AD-E5DB-259E-B01A-D11C09A81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8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áfico 15">
            <a:extLst>
              <a:ext uri="{FF2B5EF4-FFF2-40B4-BE49-F238E27FC236}">
                <a16:creationId xmlns:a16="http://schemas.microsoft.com/office/drawing/2014/main" id="{5F0D8159-7D69-3A5F-96ED-DAB00E800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780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ECD1C2D-5D31-A50A-FC69-A6C999334448}"/>
              </a:ext>
            </a:extLst>
          </p:cNvPr>
          <p:cNvGrpSpPr/>
          <p:nvPr userDrawn="1"/>
        </p:nvGrpSpPr>
        <p:grpSpPr>
          <a:xfrm>
            <a:off x="8716648" y="4876800"/>
            <a:ext cx="3475352" cy="1981200"/>
            <a:chOff x="8316900" y="4648915"/>
            <a:chExt cx="3875099" cy="2209085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C46E237E-34D0-6BB0-812A-B7F1969D0CEF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5ED15FE-1049-030B-277B-CBAB5FF6534F}"/>
                </a:ext>
              </a:extLst>
            </p:cNvPr>
            <p:cNvSpPr/>
            <p:nvPr/>
          </p:nvSpPr>
          <p:spPr>
            <a:xfrm>
              <a:off x="11214758" y="4648915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703619D-15DF-C1EC-634D-3FE6C5226BA6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4" name="Gráfico 15">
            <a:extLst>
              <a:ext uri="{FF2B5EF4-FFF2-40B4-BE49-F238E27FC236}">
                <a16:creationId xmlns:a16="http://schemas.microsoft.com/office/drawing/2014/main" id="{5F470F2E-D38D-2F32-29CA-B49DAC460B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B6BBF3-9A50-9154-BC24-8486ED8F7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17" t="21743" r="26162" b="75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E5BF4B5C-3B37-9D61-DC58-517091B32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8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 5">
            <a:extLst>
              <a:ext uri="{FF2B5EF4-FFF2-40B4-BE49-F238E27FC236}">
                <a16:creationId xmlns:a16="http://schemas.microsoft.com/office/drawing/2014/main" id="{CA950681-F792-E0EE-FCB9-9B30B297AD9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áfico 15">
            <a:extLst>
              <a:ext uri="{FF2B5EF4-FFF2-40B4-BE49-F238E27FC236}">
                <a16:creationId xmlns:a16="http://schemas.microsoft.com/office/drawing/2014/main" id="{F25CC632-0836-BB40-979A-74B56965D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372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0"/>
            <a:ext cx="1156788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44B4523-912F-DA04-C228-64D73D05E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638" t="7349" b="7349"/>
          <a:stretch/>
        </p:blipFill>
        <p:spPr>
          <a:xfrm>
            <a:off x="0" y="0"/>
            <a:ext cx="2040825" cy="68580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595F2C1B-1E97-329C-254C-61967EE1E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27499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C1D6F7E-A32D-1441-66AD-BD74DFA12B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49" r="26651" b="7349"/>
          <a:stretch/>
        </p:blipFill>
        <p:spPr>
          <a:xfrm>
            <a:off x="8892035" y="0"/>
            <a:ext cx="3299966" cy="6858000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5D2F65CC-D446-7D6F-56A2-042F397D5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39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áfico 44">
            <a:extLst>
              <a:ext uri="{FF2B5EF4-FFF2-40B4-BE49-F238E27FC236}">
                <a16:creationId xmlns:a16="http://schemas.microsoft.com/office/drawing/2014/main" id="{D91702CF-0AB9-1877-2552-176082FFF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518" b="50000"/>
          <a:stretch/>
        </p:blipFill>
        <p:spPr>
          <a:xfrm>
            <a:off x="10044308" y="5305040"/>
            <a:ext cx="2147692" cy="155296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7C0B9ED-8897-2EE3-0B2A-98DF542B932F}"/>
              </a:ext>
            </a:extLst>
          </p:cNvPr>
          <p:cNvSpPr/>
          <p:nvPr userDrawn="1"/>
        </p:nvSpPr>
        <p:spPr>
          <a:xfrm>
            <a:off x="0" y="0"/>
            <a:ext cx="914400" cy="120015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4B83F6AD-4429-02BF-003C-B745BA918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7344" r="54375"/>
          <a:stretch/>
        </p:blipFill>
        <p:spPr>
          <a:xfrm>
            <a:off x="6629400" y="0"/>
            <a:ext cx="5562600" cy="2056484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59EB638-73B0-9F01-F2E1-517152D89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7747" t="21971" r="-2805"/>
          <a:stretch/>
        </p:blipFill>
        <p:spPr>
          <a:xfrm>
            <a:off x="0" y="0"/>
            <a:ext cx="5276850" cy="3341093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D080CF80-0DEF-2F25-0E86-F9C824B77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653" b="42531"/>
          <a:stretch/>
        </p:blipFill>
        <p:spPr>
          <a:xfrm>
            <a:off x="0" y="4111750"/>
            <a:ext cx="7372350" cy="2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2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304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E5E3F7A-76EC-D948-941E-0160B0922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803" t="12132" r="8269" b="26195"/>
          <a:stretch/>
        </p:blipFill>
        <p:spPr>
          <a:xfrm>
            <a:off x="1" y="1988457"/>
            <a:ext cx="2960913" cy="4869543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14DEE9BE-1371-BBC1-53D9-FDC35C6E2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48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00" y="0"/>
            <a:ext cx="41147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234A7D1-F6E5-8C4A-9EF0-6ED97B8513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0853" y="4361846"/>
            <a:ext cx="2002414" cy="146745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3056E4-535F-9142-8656-FD61FFAFE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06168" y="4361846"/>
            <a:ext cx="2002415" cy="146745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DD6842-8155-206D-7DE8-CB8A5E11F410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56A6B08-A8D8-6C11-B2A1-E5D6A5184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828431" y="0"/>
            <a:ext cx="1363568" cy="46736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124F019A-B33E-26E8-1D21-E017AD662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8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2">
            <a:extLst>
              <a:ext uri="{FF2B5EF4-FFF2-40B4-BE49-F238E27FC236}">
                <a16:creationId xmlns:a16="http://schemas.microsoft.com/office/drawing/2014/main" id="{FB06D891-5258-3338-5402-B405D9B65664}"/>
              </a:ext>
            </a:extLst>
          </p:cNvPr>
          <p:cNvSpPr/>
          <p:nvPr userDrawn="1"/>
        </p:nvSpPr>
        <p:spPr>
          <a:xfrm>
            <a:off x="0" y="0"/>
            <a:ext cx="4727171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5C4AA55-289E-962A-758F-031F54518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14" t="77942" r="1"/>
          <a:stretch/>
        </p:blipFill>
        <p:spPr>
          <a:xfrm rot="10800000">
            <a:off x="2643140" y="5359781"/>
            <a:ext cx="9548860" cy="1512731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69568D84-145C-427F-9E21-838806A72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50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00" y="0"/>
            <a:ext cx="3657595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DC4D49-62FD-0343-A87A-8E1134CD5D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93998" y="1028701"/>
            <a:ext cx="3428992" cy="480059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86ECB29-79DB-4A96-08CE-3D1A76C97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286" r="61458" b="6583"/>
          <a:stretch/>
        </p:blipFill>
        <p:spPr>
          <a:xfrm>
            <a:off x="10898812" y="-1"/>
            <a:ext cx="1293188" cy="249555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38141866-B86A-4B59-B273-24262300DCC2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áfico 15">
            <a:extLst>
              <a:ext uri="{FF2B5EF4-FFF2-40B4-BE49-F238E27FC236}">
                <a16:creationId xmlns:a16="http://schemas.microsoft.com/office/drawing/2014/main" id="{5B623C19-FA83-2D36-AD18-1B887824D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66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CDDC4D49-62FD-0343-A87A-8E1134CD5D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1904" y="0"/>
            <a:ext cx="35300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1F8F886-C103-FDD4-B9C6-F35006180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992" r="27894"/>
          <a:stretch/>
        </p:blipFill>
        <p:spPr>
          <a:xfrm rot="16200000">
            <a:off x="-417718" y="417719"/>
            <a:ext cx="2892838" cy="2057400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3542C92C-DD10-6248-87A1-F48BD56C5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693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89500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179BD4F8-D7F7-4AF2-E432-3131FBCBA7E8}"/>
              </a:ext>
            </a:extLst>
          </p:cNvPr>
          <p:cNvSpPr/>
          <p:nvPr userDrawn="1"/>
        </p:nvSpPr>
        <p:spPr>
          <a:xfrm>
            <a:off x="0" y="3937179"/>
            <a:ext cx="733143" cy="2921393"/>
          </a:xfrm>
          <a:custGeom>
            <a:avLst/>
            <a:gdLst>
              <a:gd name="connsiteX0" fmla="*/ 730973 w 733143"/>
              <a:gd name="connsiteY0" fmla="*/ 971380 h 2921393"/>
              <a:gd name="connsiteX1" fmla="*/ 704906 w 733143"/>
              <a:gd name="connsiteY1" fmla="*/ 1057710 h 2921393"/>
              <a:gd name="connsiteX2" fmla="*/ 634778 w 733143"/>
              <a:gd name="connsiteY2" fmla="*/ 1403664 h 2921393"/>
              <a:gd name="connsiteX3" fmla="*/ 580865 w 733143"/>
              <a:gd name="connsiteY3" fmla="*/ 1734221 h 2921393"/>
              <a:gd name="connsiteX4" fmla="*/ 590306 w 733143"/>
              <a:gd name="connsiteY4" fmla="*/ 2058482 h 2921393"/>
              <a:gd name="connsiteX5" fmla="*/ 557124 w 733143"/>
              <a:gd name="connsiteY5" fmla="*/ 2346861 h 2921393"/>
              <a:gd name="connsiteX6" fmla="*/ 443277 w 733143"/>
              <a:gd name="connsiteY6" fmla="*/ 2734675 h 2921393"/>
              <a:gd name="connsiteX7" fmla="*/ 431509 w 733143"/>
              <a:gd name="connsiteY7" fmla="*/ 2780734 h 2921393"/>
              <a:gd name="connsiteX8" fmla="*/ 420562 w 733143"/>
              <a:gd name="connsiteY8" fmla="*/ 2826985 h 2921393"/>
              <a:gd name="connsiteX9" fmla="*/ 420357 w 733143"/>
              <a:gd name="connsiteY9" fmla="*/ 2827748 h 2921393"/>
              <a:gd name="connsiteX10" fmla="*/ 410095 w 733143"/>
              <a:gd name="connsiteY10" fmla="*/ 2873362 h 2921393"/>
              <a:gd name="connsiteX11" fmla="*/ 399558 w 733143"/>
              <a:gd name="connsiteY11" fmla="*/ 2921393 h 2921393"/>
              <a:gd name="connsiteX12" fmla="*/ 0 w 733143"/>
              <a:gd name="connsiteY12" fmla="*/ 2921393 h 2921393"/>
              <a:gd name="connsiteX13" fmla="*/ 0 w 733143"/>
              <a:gd name="connsiteY13" fmla="*/ 699732 h 2921393"/>
              <a:gd name="connsiteX14" fmla="*/ 38519 w 733143"/>
              <a:gd name="connsiteY14" fmla="*/ 638150 h 2921393"/>
              <a:gd name="connsiteX15" fmla="*/ 224273 w 733143"/>
              <a:gd name="connsiteY15" fmla="*/ 401492 h 2921393"/>
              <a:gd name="connsiteX16" fmla="*/ 357071 w 733143"/>
              <a:gd name="connsiteY16" fmla="*/ 280173 h 2921393"/>
              <a:gd name="connsiteX17" fmla="*/ 441772 w 733143"/>
              <a:gd name="connsiteY17" fmla="*/ 193653 h 2921393"/>
              <a:gd name="connsiteX18" fmla="*/ 525310 w 733143"/>
              <a:gd name="connsiteY18" fmla="*/ 129653 h 2921393"/>
              <a:gd name="connsiteX19" fmla="*/ 691906 w 733143"/>
              <a:gd name="connsiteY19" fmla="*/ 0 h 2921393"/>
              <a:gd name="connsiteX20" fmla="*/ 707779 w 733143"/>
              <a:gd name="connsiteY20" fmla="*/ 356196 h 2921393"/>
              <a:gd name="connsiteX21" fmla="*/ 731110 w 733143"/>
              <a:gd name="connsiteY21" fmla="*/ 597498 h 2921393"/>
              <a:gd name="connsiteX22" fmla="*/ 732409 w 733143"/>
              <a:gd name="connsiteY22" fmla="*/ 727406 h 2921393"/>
              <a:gd name="connsiteX23" fmla="*/ 730973 w 733143"/>
              <a:gd name="connsiteY23" fmla="*/ 971380 h 29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3143" h="2921393">
                <a:moveTo>
                  <a:pt x="730973" y="971380"/>
                </a:moveTo>
                <a:cubicBezTo>
                  <a:pt x="729673" y="1000454"/>
                  <a:pt x="711132" y="1028382"/>
                  <a:pt x="704906" y="1057710"/>
                </a:cubicBezTo>
                <a:cubicBezTo>
                  <a:pt x="680412" y="1172858"/>
                  <a:pt x="656329" y="1288070"/>
                  <a:pt x="634778" y="1403664"/>
                </a:cubicBezTo>
                <a:cubicBezTo>
                  <a:pt x="614252" y="1513531"/>
                  <a:pt x="588185" y="1623399"/>
                  <a:pt x="580865" y="1734221"/>
                </a:cubicBezTo>
                <a:cubicBezTo>
                  <a:pt x="573818" y="1841736"/>
                  <a:pt x="593248" y="1950522"/>
                  <a:pt x="590306" y="2058482"/>
                </a:cubicBezTo>
                <a:cubicBezTo>
                  <a:pt x="587638" y="2154926"/>
                  <a:pt x="579017" y="2252834"/>
                  <a:pt x="557124" y="2346861"/>
                </a:cubicBezTo>
                <a:cubicBezTo>
                  <a:pt x="526678" y="2477596"/>
                  <a:pt x="477965" y="2604641"/>
                  <a:pt x="443277" y="2734675"/>
                </a:cubicBezTo>
                <a:cubicBezTo>
                  <a:pt x="439172" y="2750007"/>
                  <a:pt x="435272" y="2765339"/>
                  <a:pt x="431509" y="2780734"/>
                </a:cubicBezTo>
                <a:cubicBezTo>
                  <a:pt x="427746" y="2796130"/>
                  <a:pt x="424052" y="2811589"/>
                  <a:pt x="420562" y="2826985"/>
                </a:cubicBezTo>
                <a:cubicBezTo>
                  <a:pt x="420494" y="2827239"/>
                  <a:pt x="420426" y="2827493"/>
                  <a:pt x="420357" y="2827748"/>
                </a:cubicBezTo>
                <a:cubicBezTo>
                  <a:pt x="416868" y="2842953"/>
                  <a:pt x="413447" y="2858158"/>
                  <a:pt x="410095" y="2873362"/>
                </a:cubicBezTo>
                <a:cubicBezTo>
                  <a:pt x="406537" y="2889331"/>
                  <a:pt x="403048" y="2905362"/>
                  <a:pt x="399558" y="2921393"/>
                </a:cubicBezTo>
                <a:lnTo>
                  <a:pt x="0" y="2921393"/>
                </a:lnTo>
                <a:lnTo>
                  <a:pt x="0" y="699732"/>
                </a:lnTo>
                <a:cubicBezTo>
                  <a:pt x="12520" y="678993"/>
                  <a:pt x="25314" y="658444"/>
                  <a:pt x="38519" y="638150"/>
                </a:cubicBezTo>
                <a:cubicBezTo>
                  <a:pt x="92706" y="554811"/>
                  <a:pt x="158250" y="477388"/>
                  <a:pt x="224273" y="401492"/>
                </a:cubicBezTo>
                <a:cubicBezTo>
                  <a:pt x="263065" y="356959"/>
                  <a:pt x="313421" y="321270"/>
                  <a:pt x="357071" y="280173"/>
                </a:cubicBezTo>
                <a:cubicBezTo>
                  <a:pt x="386491" y="252435"/>
                  <a:pt x="411805" y="220881"/>
                  <a:pt x="441772" y="193653"/>
                </a:cubicBezTo>
                <a:cubicBezTo>
                  <a:pt x="467497" y="170305"/>
                  <a:pt x="496301" y="149629"/>
                  <a:pt x="525310" y="129653"/>
                </a:cubicBezTo>
                <a:cubicBezTo>
                  <a:pt x="583875" y="89256"/>
                  <a:pt x="639909" y="47332"/>
                  <a:pt x="691906" y="0"/>
                </a:cubicBezTo>
                <a:cubicBezTo>
                  <a:pt x="696969" y="118711"/>
                  <a:pt x="702169" y="237485"/>
                  <a:pt x="707779" y="356196"/>
                </a:cubicBezTo>
                <a:cubicBezTo>
                  <a:pt x="711611" y="436800"/>
                  <a:pt x="724815" y="516958"/>
                  <a:pt x="731110" y="597498"/>
                </a:cubicBezTo>
                <a:cubicBezTo>
                  <a:pt x="734462" y="640631"/>
                  <a:pt x="732341" y="684082"/>
                  <a:pt x="732409" y="727406"/>
                </a:cubicBezTo>
                <a:cubicBezTo>
                  <a:pt x="732478" y="808773"/>
                  <a:pt x="734736" y="890204"/>
                  <a:pt x="730973" y="971380"/>
                </a:cubicBezTo>
                <a:close/>
              </a:path>
            </a:pathLst>
          </a:custGeom>
          <a:solidFill>
            <a:srgbClr val="39B54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781C2DE4-082D-89E2-FB73-C363E059A9C0}"/>
              </a:ext>
            </a:extLst>
          </p:cNvPr>
          <p:cNvSpPr/>
          <p:nvPr userDrawn="1"/>
        </p:nvSpPr>
        <p:spPr>
          <a:xfrm>
            <a:off x="6317604" y="5602756"/>
            <a:ext cx="1498913" cy="1255815"/>
          </a:xfrm>
          <a:custGeom>
            <a:avLst/>
            <a:gdLst>
              <a:gd name="connsiteX0" fmla="*/ 1490201 w 1498913"/>
              <a:gd name="connsiteY0" fmla="*/ 1033217 h 1255815"/>
              <a:gd name="connsiteX1" fmla="*/ 1485960 w 1498913"/>
              <a:gd name="connsiteY1" fmla="*/ 1255815 h 1255815"/>
              <a:gd name="connsiteX2" fmla="*/ 0 w 1498913"/>
              <a:gd name="connsiteY2" fmla="*/ 1255815 h 1255815"/>
              <a:gd name="connsiteX3" fmla="*/ 169128 w 1498913"/>
              <a:gd name="connsiteY3" fmla="*/ 935627 h 1255815"/>
              <a:gd name="connsiteX4" fmla="*/ 427404 w 1498913"/>
              <a:gd name="connsiteY4" fmla="*/ 495774 h 1255815"/>
              <a:gd name="connsiteX5" fmla="*/ 773459 w 1498913"/>
              <a:gd name="connsiteY5" fmla="*/ 94981 h 1255815"/>
              <a:gd name="connsiteX6" fmla="*/ 888675 w 1498913"/>
              <a:gd name="connsiteY6" fmla="*/ 0 h 1255815"/>
              <a:gd name="connsiteX7" fmla="*/ 1025099 w 1498913"/>
              <a:gd name="connsiteY7" fmla="*/ 110377 h 1255815"/>
              <a:gd name="connsiteX8" fmla="*/ 1209895 w 1498913"/>
              <a:gd name="connsiteY8" fmla="*/ 295505 h 1255815"/>
              <a:gd name="connsiteX9" fmla="*/ 1297538 w 1498913"/>
              <a:gd name="connsiteY9" fmla="*/ 441698 h 1255815"/>
              <a:gd name="connsiteX10" fmla="*/ 1427873 w 1498913"/>
              <a:gd name="connsiteY10" fmla="*/ 708321 h 1255815"/>
              <a:gd name="connsiteX11" fmla="*/ 1495470 w 1498913"/>
              <a:gd name="connsiteY11" fmla="*/ 885560 h 1255815"/>
              <a:gd name="connsiteX12" fmla="*/ 1490201 w 1498913"/>
              <a:gd name="connsiteY12" fmla="*/ 1033217 h 125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913" h="1255815">
                <a:moveTo>
                  <a:pt x="1490201" y="1033217"/>
                </a:moveTo>
                <a:cubicBezTo>
                  <a:pt x="1487875" y="1107332"/>
                  <a:pt x="1488491" y="1181701"/>
                  <a:pt x="1485960" y="1255815"/>
                </a:cubicBezTo>
                <a:lnTo>
                  <a:pt x="0" y="1255815"/>
                </a:lnTo>
                <a:cubicBezTo>
                  <a:pt x="53366" y="1147984"/>
                  <a:pt x="112820" y="1042060"/>
                  <a:pt x="169128" y="935627"/>
                </a:cubicBezTo>
                <a:cubicBezTo>
                  <a:pt x="248355" y="785744"/>
                  <a:pt x="328062" y="634270"/>
                  <a:pt x="427404" y="495774"/>
                </a:cubicBezTo>
                <a:cubicBezTo>
                  <a:pt x="529278" y="353906"/>
                  <a:pt x="627252" y="207585"/>
                  <a:pt x="773459" y="94981"/>
                </a:cubicBezTo>
                <a:cubicBezTo>
                  <a:pt x="812936" y="64572"/>
                  <a:pt x="851182" y="32700"/>
                  <a:pt x="888675" y="0"/>
                </a:cubicBezTo>
                <a:cubicBezTo>
                  <a:pt x="933078" y="38171"/>
                  <a:pt x="977207" y="76659"/>
                  <a:pt x="1025099" y="110377"/>
                </a:cubicBezTo>
                <a:cubicBezTo>
                  <a:pt x="1099538" y="162861"/>
                  <a:pt x="1157487" y="226734"/>
                  <a:pt x="1209895" y="295505"/>
                </a:cubicBezTo>
                <a:cubicBezTo>
                  <a:pt x="1244446" y="340801"/>
                  <a:pt x="1259156" y="400411"/>
                  <a:pt x="1297538" y="441698"/>
                </a:cubicBezTo>
                <a:cubicBezTo>
                  <a:pt x="1369924" y="519567"/>
                  <a:pt x="1365819" y="625999"/>
                  <a:pt x="1427873" y="708321"/>
                </a:cubicBezTo>
                <a:cubicBezTo>
                  <a:pt x="1465366" y="758006"/>
                  <a:pt x="1483018" y="824232"/>
                  <a:pt x="1495470" y="885560"/>
                </a:cubicBezTo>
                <a:cubicBezTo>
                  <a:pt x="1505048" y="932765"/>
                  <a:pt x="1491776" y="983849"/>
                  <a:pt x="1490201" y="1033217"/>
                </a:cubicBezTo>
                <a:close/>
              </a:path>
            </a:pathLst>
          </a:custGeom>
          <a:solidFill>
            <a:srgbClr val="F68B1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F00DAA8-292F-FC77-DC22-F8E64C0DF8B3}"/>
              </a:ext>
            </a:extLst>
          </p:cNvPr>
          <p:cNvSpPr/>
          <p:nvPr userDrawn="1"/>
        </p:nvSpPr>
        <p:spPr>
          <a:xfrm>
            <a:off x="399558" y="3564921"/>
            <a:ext cx="6806721" cy="3293651"/>
          </a:xfrm>
          <a:custGeom>
            <a:avLst/>
            <a:gdLst>
              <a:gd name="connsiteX0" fmla="*/ 6806722 w 6806721"/>
              <a:gd name="connsiteY0" fmla="*/ 2037836 h 3293651"/>
              <a:gd name="connsiteX1" fmla="*/ 6691506 w 6806721"/>
              <a:gd name="connsiteY1" fmla="*/ 2132817 h 3293651"/>
              <a:gd name="connsiteX2" fmla="*/ 6345450 w 6806721"/>
              <a:gd name="connsiteY2" fmla="*/ 2533609 h 3293651"/>
              <a:gd name="connsiteX3" fmla="*/ 6087174 w 6806721"/>
              <a:gd name="connsiteY3" fmla="*/ 2973463 h 3293651"/>
              <a:gd name="connsiteX4" fmla="*/ 5918046 w 6806721"/>
              <a:gd name="connsiteY4" fmla="*/ 3293651 h 3293651"/>
              <a:gd name="connsiteX5" fmla="*/ 0 w 6806721"/>
              <a:gd name="connsiteY5" fmla="*/ 3293651 h 3293651"/>
              <a:gd name="connsiteX6" fmla="*/ 10536 w 6806721"/>
              <a:gd name="connsiteY6" fmla="*/ 3245620 h 3293651"/>
              <a:gd name="connsiteX7" fmla="*/ 20799 w 6806721"/>
              <a:gd name="connsiteY7" fmla="*/ 3200006 h 3293651"/>
              <a:gd name="connsiteX8" fmla="*/ 21004 w 6806721"/>
              <a:gd name="connsiteY8" fmla="*/ 3199243 h 3293651"/>
              <a:gd name="connsiteX9" fmla="*/ 31951 w 6806721"/>
              <a:gd name="connsiteY9" fmla="*/ 3152992 h 3293651"/>
              <a:gd name="connsiteX10" fmla="*/ 43719 w 6806721"/>
              <a:gd name="connsiteY10" fmla="*/ 3106933 h 3293651"/>
              <a:gd name="connsiteX11" fmla="*/ 157566 w 6806721"/>
              <a:gd name="connsiteY11" fmla="*/ 2719119 h 3293651"/>
              <a:gd name="connsiteX12" fmla="*/ 190748 w 6806721"/>
              <a:gd name="connsiteY12" fmla="*/ 2430740 h 3293651"/>
              <a:gd name="connsiteX13" fmla="*/ 181306 w 6806721"/>
              <a:gd name="connsiteY13" fmla="*/ 2106479 h 3293651"/>
              <a:gd name="connsiteX14" fmla="*/ 235219 w 6806721"/>
              <a:gd name="connsiteY14" fmla="*/ 1775921 h 3293651"/>
              <a:gd name="connsiteX15" fmla="*/ 305347 w 6806721"/>
              <a:gd name="connsiteY15" fmla="*/ 1429968 h 3293651"/>
              <a:gd name="connsiteX16" fmla="*/ 331414 w 6806721"/>
              <a:gd name="connsiteY16" fmla="*/ 1343638 h 3293651"/>
              <a:gd name="connsiteX17" fmla="*/ 332851 w 6806721"/>
              <a:gd name="connsiteY17" fmla="*/ 1099664 h 3293651"/>
              <a:gd name="connsiteX18" fmla="*/ 331551 w 6806721"/>
              <a:gd name="connsiteY18" fmla="*/ 969756 h 3293651"/>
              <a:gd name="connsiteX19" fmla="*/ 308221 w 6806721"/>
              <a:gd name="connsiteY19" fmla="*/ 728454 h 3293651"/>
              <a:gd name="connsiteX20" fmla="*/ 292348 w 6806721"/>
              <a:gd name="connsiteY20" fmla="*/ 372258 h 3293651"/>
              <a:gd name="connsiteX21" fmla="*/ 353308 w 6806721"/>
              <a:gd name="connsiteY21" fmla="*/ 311948 h 3293651"/>
              <a:gd name="connsiteX22" fmla="*/ 622599 w 6806721"/>
              <a:gd name="connsiteY22" fmla="*/ 79298 h 3293651"/>
              <a:gd name="connsiteX23" fmla="*/ 893191 w 6806721"/>
              <a:gd name="connsiteY23" fmla="*/ 3656 h 3293651"/>
              <a:gd name="connsiteX24" fmla="*/ 1059993 w 6806721"/>
              <a:gd name="connsiteY24" fmla="*/ 30 h 3293651"/>
              <a:gd name="connsiteX25" fmla="*/ 1309032 w 6806721"/>
              <a:gd name="connsiteY25" fmla="*/ 108816 h 3293651"/>
              <a:gd name="connsiteX26" fmla="*/ 1462287 w 6806721"/>
              <a:gd name="connsiteY26" fmla="*/ 280139 h 3293651"/>
              <a:gd name="connsiteX27" fmla="*/ 1477955 w 6806721"/>
              <a:gd name="connsiteY27" fmla="*/ 315447 h 3293651"/>
              <a:gd name="connsiteX28" fmla="*/ 1509017 w 6806721"/>
              <a:gd name="connsiteY28" fmla="*/ 389498 h 3293651"/>
              <a:gd name="connsiteX29" fmla="*/ 1515995 w 6806721"/>
              <a:gd name="connsiteY29" fmla="*/ 400886 h 3293651"/>
              <a:gd name="connsiteX30" fmla="*/ 1550957 w 6806721"/>
              <a:gd name="connsiteY30" fmla="*/ 672661 h 3293651"/>
              <a:gd name="connsiteX31" fmla="*/ 1528652 w 6806721"/>
              <a:gd name="connsiteY31" fmla="*/ 887562 h 3293651"/>
              <a:gd name="connsiteX32" fmla="*/ 1506348 w 6806721"/>
              <a:gd name="connsiteY32" fmla="*/ 956842 h 3293651"/>
              <a:gd name="connsiteX33" fmla="*/ 1404543 w 6806721"/>
              <a:gd name="connsiteY33" fmla="*/ 1246939 h 3293651"/>
              <a:gd name="connsiteX34" fmla="*/ 1332978 w 6806721"/>
              <a:gd name="connsiteY34" fmla="*/ 1439065 h 3293651"/>
              <a:gd name="connsiteX35" fmla="*/ 1281186 w 6806721"/>
              <a:gd name="connsiteY35" fmla="*/ 1758872 h 3293651"/>
              <a:gd name="connsiteX36" fmla="*/ 1325316 w 6806721"/>
              <a:gd name="connsiteY36" fmla="*/ 2023268 h 3293651"/>
              <a:gd name="connsiteX37" fmla="*/ 1379160 w 6806721"/>
              <a:gd name="connsiteY37" fmla="*/ 2122575 h 3293651"/>
              <a:gd name="connsiteX38" fmla="*/ 1386823 w 6806721"/>
              <a:gd name="connsiteY38" fmla="*/ 2142551 h 3293651"/>
              <a:gd name="connsiteX39" fmla="*/ 1425410 w 6806721"/>
              <a:gd name="connsiteY39" fmla="*/ 2236069 h 3293651"/>
              <a:gd name="connsiteX40" fmla="*/ 1454214 w 6806721"/>
              <a:gd name="connsiteY40" fmla="*/ 2302104 h 3293651"/>
              <a:gd name="connsiteX41" fmla="*/ 1584071 w 6806721"/>
              <a:gd name="connsiteY41" fmla="*/ 2427940 h 3293651"/>
              <a:gd name="connsiteX42" fmla="*/ 1835847 w 6806721"/>
              <a:gd name="connsiteY42" fmla="*/ 2600981 h 3293651"/>
              <a:gd name="connsiteX43" fmla="*/ 1954894 w 6806721"/>
              <a:gd name="connsiteY43" fmla="*/ 2633999 h 3293651"/>
              <a:gd name="connsiteX44" fmla="*/ 2265783 w 6806721"/>
              <a:gd name="connsiteY44" fmla="*/ 2697871 h 3293651"/>
              <a:gd name="connsiteX45" fmla="*/ 2458925 w 6806721"/>
              <a:gd name="connsiteY45" fmla="*/ 2689855 h 3293651"/>
              <a:gd name="connsiteX46" fmla="*/ 2731980 w 6806721"/>
              <a:gd name="connsiteY46" fmla="*/ 2681203 h 3293651"/>
              <a:gd name="connsiteX47" fmla="*/ 2995045 w 6806721"/>
              <a:gd name="connsiteY47" fmla="*/ 2614722 h 3293651"/>
              <a:gd name="connsiteX48" fmla="*/ 3064557 w 6806721"/>
              <a:gd name="connsiteY48" fmla="*/ 2600218 h 3293651"/>
              <a:gd name="connsiteX49" fmla="*/ 3347737 w 6806721"/>
              <a:gd name="connsiteY49" fmla="*/ 2539971 h 3293651"/>
              <a:gd name="connsiteX50" fmla="*/ 3586104 w 6806721"/>
              <a:gd name="connsiteY50" fmla="*/ 2465538 h 3293651"/>
              <a:gd name="connsiteX51" fmla="*/ 3763168 w 6806721"/>
              <a:gd name="connsiteY51" fmla="*/ 2413054 h 3293651"/>
              <a:gd name="connsiteX52" fmla="*/ 4039370 w 6806721"/>
              <a:gd name="connsiteY52" fmla="*/ 2313174 h 3293651"/>
              <a:gd name="connsiteX53" fmla="*/ 4221566 w 6806721"/>
              <a:gd name="connsiteY53" fmla="*/ 2249174 h 3293651"/>
              <a:gd name="connsiteX54" fmla="*/ 4424629 w 6806721"/>
              <a:gd name="connsiteY54" fmla="*/ 2144396 h 3293651"/>
              <a:gd name="connsiteX55" fmla="*/ 4498520 w 6806721"/>
              <a:gd name="connsiteY55" fmla="*/ 2113859 h 3293651"/>
              <a:gd name="connsiteX56" fmla="*/ 4519798 w 6806721"/>
              <a:gd name="connsiteY56" fmla="*/ 2107816 h 3293651"/>
              <a:gd name="connsiteX57" fmla="*/ 4805783 w 6806721"/>
              <a:gd name="connsiteY57" fmla="*/ 1961940 h 3293651"/>
              <a:gd name="connsiteX58" fmla="*/ 5122351 w 6806721"/>
              <a:gd name="connsiteY58" fmla="*/ 1840430 h 3293651"/>
              <a:gd name="connsiteX59" fmla="*/ 5556734 w 6806721"/>
              <a:gd name="connsiteY59" fmla="*/ 1749711 h 3293651"/>
              <a:gd name="connsiteX60" fmla="*/ 5686590 w 6806721"/>
              <a:gd name="connsiteY60" fmla="*/ 1719301 h 3293651"/>
              <a:gd name="connsiteX61" fmla="*/ 6110778 w 6806721"/>
              <a:gd name="connsiteY61" fmla="*/ 1722546 h 3293651"/>
              <a:gd name="connsiteX62" fmla="*/ 6318083 w 6806721"/>
              <a:gd name="connsiteY62" fmla="*/ 1761671 h 3293651"/>
              <a:gd name="connsiteX63" fmla="*/ 6669134 w 6806721"/>
              <a:gd name="connsiteY63" fmla="*/ 1929686 h 3293651"/>
              <a:gd name="connsiteX64" fmla="*/ 6806722 w 6806721"/>
              <a:gd name="connsiteY64" fmla="*/ 2037836 h 329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806721" h="3293651">
                <a:moveTo>
                  <a:pt x="6806722" y="2037836"/>
                </a:moveTo>
                <a:cubicBezTo>
                  <a:pt x="6769229" y="2070535"/>
                  <a:pt x="6730983" y="2102408"/>
                  <a:pt x="6691506" y="2132817"/>
                </a:cubicBezTo>
                <a:cubicBezTo>
                  <a:pt x="6545298" y="2245421"/>
                  <a:pt x="6447324" y="2391742"/>
                  <a:pt x="6345450" y="2533609"/>
                </a:cubicBezTo>
                <a:cubicBezTo>
                  <a:pt x="6246108" y="2672106"/>
                  <a:pt x="6166402" y="2823580"/>
                  <a:pt x="6087174" y="2973463"/>
                </a:cubicBezTo>
                <a:cubicBezTo>
                  <a:pt x="6030867" y="3079896"/>
                  <a:pt x="5971412" y="3185819"/>
                  <a:pt x="5918046" y="3293651"/>
                </a:cubicBezTo>
                <a:lnTo>
                  <a:pt x="0" y="3293651"/>
                </a:lnTo>
                <a:cubicBezTo>
                  <a:pt x="3489" y="3277619"/>
                  <a:pt x="6979" y="3261588"/>
                  <a:pt x="10536" y="3245620"/>
                </a:cubicBezTo>
                <a:cubicBezTo>
                  <a:pt x="13889" y="3230416"/>
                  <a:pt x="17310" y="3215211"/>
                  <a:pt x="20799" y="3200006"/>
                </a:cubicBezTo>
                <a:cubicBezTo>
                  <a:pt x="20867" y="3199751"/>
                  <a:pt x="20936" y="3199497"/>
                  <a:pt x="21004" y="3199243"/>
                </a:cubicBezTo>
                <a:cubicBezTo>
                  <a:pt x="24562" y="3183783"/>
                  <a:pt x="28188" y="3168388"/>
                  <a:pt x="31951" y="3152992"/>
                </a:cubicBezTo>
                <a:cubicBezTo>
                  <a:pt x="35714" y="3137597"/>
                  <a:pt x="39614" y="3122265"/>
                  <a:pt x="43719" y="3106933"/>
                </a:cubicBezTo>
                <a:cubicBezTo>
                  <a:pt x="78406" y="2976899"/>
                  <a:pt x="127120" y="2849854"/>
                  <a:pt x="157566" y="2719119"/>
                </a:cubicBezTo>
                <a:cubicBezTo>
                  <a:pt x="179459" y="2625092"/>
                  <a:pt x="188080" y="2527184"/>
                  <a:pt x="190748" y="2430740"/>
                </a:cubicBezTo>
                <a:cubicBezTo>
                  <a:pt x="193690" y="2322780"/>
                  <a:pt x="174259" y="2213994"/>
                  <a:pt x="181306" y="2106479"/>
                </a:cubicBezTo>
                <a:cubicBezTo>
                  <a:pt x="188627" y="1995657"/>
                  <a:pt x="214694" y="1885789"/>
                  <a:pt x="235219" y="1775921"/>
                </a:cubicBezTo>
                <a:cubicBezTo>
                  <a:pt x="256771" y="1660328"/>
                  <a:pt x="280854" y="1545116"/>
                  <a:pt x="305347" y="1429968"/>
                </a:cubicBezTo>
                <a:cubicBezTo>
                  <a:pt x="311573" y="1400640"/>
                  <a:pt x="330114" y="1372712"/>
                  <a:pt x="331414" y="1343638"/>
                </a:cubicBezTo>
                <a:cubicBezTo>
                  <a:pt x="335177" y="1262462"/>
                  <a:pt x="332920" y="1181031"/>
                  <a:pt x="332851" y="1099664"/>
                </a:cubicBezTo>
                <a:cubicBezTo>
                  <a:pt x="332783" y="1056340"/>
                  <a:pt x="334904" y="1012889"/>
                  <a:pt x="331551" y="969756"/>
                </a:cubicBezTo>
                <a:cubicBezTo>
                  <a:pt x="325257" y="889216"/>
                  <a:pt x="312052" y="809058"/>
                  <a:pt x="308221" y="728454"/>
                </a:cubicBezTo>
                <a:cubicBezTo>
                  <a:pt x="302611" y="609743"/>
                  <a:pt x="297411" y="490969"/>
                  <a:pt x="292348" y="372258"/>
                </a:cubicBezTo>
                <a:cubicBezTo>
                  <a:pt x="313352" y="353109"/>
                  <a:pt x="333809" y="333196"/>
                  <a:pt x="353308" y="311948"/>
                </a:cubicBezTo>
                <a:cubicBezTo>
                  <a:pt x="432672" y="225810"/>
                  <a:pt x="524215" y="146287"/>
                  <a:pt x="622599" y="79298"/>
                </a:cubicBezTo>
                <a:cubicBezTo>
                  <a:pt x="698680" y="27577"/>
                  <a:pt x="795012" y="4865"/>
                  <a:pt x="893191" y="3656"/>
                </a:cubicBezTo>
                <a:cubicBezTo>
                  <a:pt x="948814" y="3020"/>
                  <a:pt x="1004438" y="-352"/>
                  <a:pt x="1059993" y="30"/>
                </a:cubicBezTo>
                <a:cubicBezTo>
                  <a:pt x="1160429" y="730"/>
                  <a:pt x="1240546" y="49079"/>
                  <a:pt x="1309032" y="108816"/>
                </a:cubicBezTo>
                <a:cubicBezTo>
                  <a:pt x="1366845" y="159266"/>
                  <a:pt x="1412411" y="221993"/>
                  <a:pt x="1462287" y="280139"/>
                </a:cubicBezTo>
                <a:cubicBezTo>
                  <a:pt x="1470497" y="289682"/>
                  <a:pt x="1472961" y="303551"/>
                  <a:pt x="1477955" y="315447"/>
                </a:cubicBezTo>
                <a:cubicBezTo>
                  <a:pt x="1488355" y="340131"/>
                  <a:pt x="1498549" y="364878"/>
                  <a:pt x="1509017" y="389498"/>
                </a:cubicBezTo>
                <a:cubicBezTo>
                  <a:pt x="1510795" y="393570"/>
                  <a:pt x="1515448" y="396878"/>
                  <a:pt x="1515995" y="400886"/>
                </a:cubicBezTo>
                <a:cubicBezTo>
                  <a:pt x="1528584" y="491414"/>
                  <a:pt x="1547467" y="581815"/>
                  <a:pt x="1550957" y="672661"/>
                </a:cubicBezTo>
                <a:cubicBezTo>
                  <a:pt x="1553693" y="743977"/>
                  <a:pt x="1538504" y="816056"/>
                  <a:pt x="1528652" y="887562"/>
                </a:cubicBezTo>
                <a:cubicBezTo>
                  <a:pt x="1525437" y="911101"/>
                  <a:pt x="1514353" y="933876"/>
                  <a:pt x="1506348" y="956842"/>
                </a:cubicBezTo>
                <a:cubicBezTo>
                  <a:pt x="1472550" y="1053605"/>
                  <a:pt x="1439368" y="1150495"/>
                  <a:pt x="1404543" y="1246939"/>
                </a:cubicBezTo>
                <a:cubicBezTo>
                  <a:pt x="1381281" y="1311257"/>
                  <a:pt x="1348167" y="1373284"/>
                  <a:pt x="1332978" y="1439065"/>
                </a:cubicBezTo>
                <a:cubicBezTo>
                  <a:pt x="1308622" y="1544480"/>
                  <a:pt x="1283923" y="1651803"/>
                  <a:pt x="1281186" y="1758872"/>
                </a:cubicBezTo>
                <a:cubicBezTo>
                  <a:pt x="1278860" y="1846728"/>
                  <a:pt x="1304790" y="1936047"/>
                  <a:pt x="1325316" y="2023268"/>
                </a:cubicBezTo>
                <a:cubicBezTo>
                  <a:pt x="1333594" y="2058321"/>
                  <a:pt x="1360893" y="2089493"/>
                  <a:pt x="1379160" y="2122575"/>
                </a:cubicBezTo>
                <a:cubicBezTo>
                  <a:pt x="1382649" y="2128873"/>
                  <a:pt x="1387439" y="2136126"/>
                  <a:pt x="1386823" y="2142551"/>
                </a:cubicBezTo>
                <a:cubicBezTo>
                  <a:pt x="1383197" y="2179895"/>
                  <a:pt x="1392844" y="2209222"/>
                  <a:pt x="1425410" y="2236069"/>
                </a:cubicBezTo>
                <a:cubicBezTo>
                  <a:pt x="1442446" y="2250129"/>
                  <a:pt x="1438547" y="2284673"/>
                  <a:pt x="1454214" y="2302104"/>
                </a:cubicBezTo>
                <a:cubicBezTo>
                  <a:pt x="1494170" y="2346764"/>
                  <a:pt x="1535973" y="2391296"/>
                  <a:pt x="1584071" y="2427940"/>
                </a:cubicBezTo>
                <a:cubicBezTo>
                  <a:pt x="1664735" y="2489395"/>
                  <a:pt x="1748683" y="2547796"/>
                  <a:pt x="1835847" y="2600981"/>
                </a:cubicBezTo>
                <a:cubicBezTo>
                  <a:pt x="1869029" y="2621211"/>
                  <a:pt x="1915006" y="2623056"/>
                  <a:pt x="1954894" y="2633999"/>
                </a:cubicBezTo>
                <a:cubicBezTo>
                  <a:pt x="2056904" y="2661926"/>
                  <a:pt x="2154810" y="2705887"/>
                  <a:pt x="2265783" y="2697871"/>
                </a:cubicBezTo>
                <a:cubicBezTo>
                  <a:pt x="2329958" y="2693163"/>
                  <a:pt x="2394545" y="2691763"/>
                  <a:pt x="2458925" y="2689855"/>
                </a:cubicBezTo>
                <a:cubicBezTo>
                  <a:pt x="2550057" y="2687247"/>
                  <a:pt x="2642558" y="2693735"/>
                  <a:pt x="2731980" y="2681203"/>
                </a:cubicBezTo>
                <a:cubicBezTo>
                  <a:pt x="2821265" y="2668670"/>
                  <a:pt x="2907402" y="2637306"/>
                  <a:pt x="2995045" y="2614722"/>
                </a:cubicBezTo>
                <a:cubicBezTo>
                  <a:pt x="3017896" y="2608869"/>
                  <a:pt x="3041432" y="2605243"/>
                  <a:pt x="3064557" y="2600218"/>
                </a:cubicBezTo>
                <a:cubicBezTo>
                  <a:pt x="3158836" y="2579669"/>
                  <a:pt x="3252226" y="2553331"/>
                  <a:pt x="3347737" y="2539971"/>
                </a:cubicBezTo>
                <a:cubicBezTo>
                  <a:pt x="3433191" y="2527947"/>
                  <a:pt x="3509066" y="2498620"/>
                  <a:pt x="3586104" y="2465538"/>
                </a:cubicBezTo>
                <a:cubicBezTo>
                  <a:pt x="3641933" y="2441555"/>
                  <a:pt x="3703576" y="2428894"/>
                  <a:pt x="3763168" y="2413054"/>
                </a:cubicBezTo>
                <a:cubicBezTo>
                  <a:pt x="3858679" y="2387734"/>
                  <a:pt x="3950837" y="2356370"/>
                  <a:pt x="4039370" y="2313174"/>
                </a:cubicBezTo>
                <a:cubicBezTo>
                  <a:pt x="4096430" y="2285309"/>
                  <a:pt x="4163069" y="2274940"/>
                  <a:pt x="4221566" y="2249174"/>
                </a:cubicBezTo>
                <a:cubicBezTo>
                  <a:pt x="4291352" y="2218383"/>
                  <a:pt x="4356690" y="2178940"/>
                  <a:pt x="4424629" y="2144396"/>
                </a:cubicBezTo>
                <a:cubicBezTo>
                  <a:pt x="4448233" y="2132372"/>
                  <a:pt x="4473684" y="2123656"/>
                  <a:pt x="4498520" y="2113859"/>
                </a:cubicBezTo>
                <a:cubicBezTo>
                  <a:pt x="4505293" y="2111124"/>
                  <a:pt x="4513435" y="2111060"/>
                  <a:pt x="4519798" y="2107816"/>
                </a:cubicBezTo>
                <a:cubicBezTo>
                  <a:pt x="4615035" y="2059021"/>
                  <a:pt x="4707877" y="2005709"/>
                  <a:pt x="4805783" y="1961940"/>
                </a:cubicBezTo>
                <a:cubicBezTo>
                  <a:pt x="4908614" y="1915944"/>
                  <a:pt x="5013293" y="1870012"/>
                  <a:pt x="5122351" y="1840430"/>
                </a:cubicBezTo>
                <a:cubicBezTo>
                  <a:pt x="5264522" y="1801877"/>
                  <a:pt x="5411825" y="1779802"/>
                  <a:pt x="5556734" y="1749711"/>
                </a:cubicBezTo>
                <a:cubicBezTo>
                  <a:pt x="5600384" y="1740613"/>
                  <a:pt x="5643145" y="1720192"/>
                  <a:pt x="5686590" y="1719301"/>
                </a:cubicBezTo>
                <a:cubicBezTo>
                  <a:pt x="5827804" y="1716502"/>
                  <a:pt x="5968812" y="1681131"/>
                  <a:pt x="6110778" y="1722546"/>
                </a:cubicBezTo>
                <a:cubicBezTo>
                  <a:pt x="6177691" y="1742013"/>
                  <a:pt x="6251103" y="1742267"/>
                  <a:pt x="6318083" y="1761671"/>
                </a:cubicBezTo>
                <a:cubicBezTo>
                  <a:pt x="6444998" y="1798378"/>
                  <a:pt x="6561992" y="1858688"/>
                  <a:pt x="6669134" y="1929686"/>
                </a:cubicBezTo>
                <a:cubicBezTo>
                  <a:pt x="6717847" y="1962004"/>
                  <a:pt x="6762456" y="1999729"/>
                  <a:pt x="6806722" y="2037836"/>
                </a:cubicBezTo>
                <a:close/>
              </a:path>
            </a:pathLst>
          </a:custGeom>
          <a:solidFill>
            <a:srgbClr val="FFC70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347C793-A176-1CE2-1C00-A18EDC314921}"/>
              </a:ext>
            </a:extLst>
          </p:cNvPr>
          <p:cNvSpPr/>
          <p:nvPr userDrawn="1"/>
        </p:nvSpPr>
        <p:spPr>
          <a:xfrm>
            <a:off x="0" y="0"/>
            <a:ext cx="691906" cy="4636911"/>
          </a:xfrm>
          <a:custGeom>
            <a:avLst/>
            <a:gdLst>
              <a:gd name="connsiteX0" fmla="*/ 691906 w 691906"/>
              <a:gd name="connsiteY0" fmla="*/ 3937179 h 4636911"/>
              <a:gd name="connsiteX1" fmla="*/ 525310 w 691906"/>
              <a:gd name="connsiteY1" fmla="*/ 4066832 h 4636911"/>
              <a:gd name="connsiteX2" fmla="*/ 441772 w 691906"/>
              <a:gd name="connsiteY2" fmla="*/ 4130832 h 4636911"/>
              <a:gd name="connsiteX3" fmla="*/ 357071 w 691906"/>
              <a:gd name="connsiteY3" fmla="*/ 4217352 h 4636911"/>
              <a:gd name="connsiteX4" fmla="*/ 224273 w 691906"/>
              <a:gd name="connsiteY4" fmla="*/ 4338671 h 4636911"/>
              <a:gd name="connsiteX5" fmla="*/ 38519 w 691906"/>
              <a:gd name="connsiteY5" fmla="*/ 4575330 h 4636911"/>
              <a:gd name="connsiteX6" fmla="*/ 0 w 691906"/>
              <a:gd name="connsiteY6" fmla="*/ 4636912 h 4636911"/>
              <a:gd name="connsiteX7" fmla="*/ 0 w 691906"/>
              <a:gd name="connsiteY7" fmla="*/ 0 h 4636911"/>
              <a:gd name="connsiteX8" fmla="*/ 37630 w 691906"/>
              <a:gd name="connsiteY8" fmla="*/ 97462 h 4636911"/>
              <a:gd name="connsiteX9" fmla="*/ 151066 w 691906"/>
              <a:gd name="connsiteY9" fmla="*/ 353461 h 4636911"/>
              <a:gd name="connsiteX10" fmla="*/ 187601 w 691906"/>
              <a:gd name="connsiteY10" fmla="*/ 599852 h 4636911"/>
              <a:gd name="connsiteX11" fmla="*/ 247603 w 691906"/>
              <a:gd name="connsiteY11" fmla="*/ 754253 h 4636911"/>
              <a:gd name="connsiteX12" fmla="*/ 369112 w 691906"/>
              <a:gd name="connsiteY12" fmla="*/ 1205748 h 4636911"/>
              <a:gd name="connsiteX13" fmla="*/ 443140 w 691906"/>
              <a:gd name="connsiteY13" fmla="*/ 1644711 h 4636911"/>
              <a:gd name="connsiteX14" fmla="*/ 480838 w 691906"/>
              <a:gd name="connsiteY14" fmla="*/ 1720735 h 4636911"/>
              <a:gd name="connsiteX15" fmla="*/ 531604 w 691906"/>
              <a:gd name="connsiteY15" fmla="*/ 1957266 h 4636911"/>
              <a:gd name="connsiteX16" fmla="*/ 630809 w 691906"/>
              <a:gd name="connsiteY16" fmla="*/ 2530271 h 4636911"/>
              <a:gd name="connsiteX17" fmla="*/ 639225 w 691906"/>
              <a:gd name="connsiteY17" fmla="*/ 2588418 h 4636911"/>
              <a:gd name="connsiteX18" fmla="*/ 670423 w 691906"/>
              <a:gd name="connsiteY18" fmla="*/ 3410424 h 4636911"/>
              <a:gd name="connsiteX19" fmla="*/ 691906 w 691906"/>
              <a:gd name="connsiteY19" fmla="*/ 3937179 h 463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1906" h="4636911">
                <a:moveTo>
                  <a:pt x="691906" y="3937179"/>
                </a:moveTo>
                <a:cubicBezTo>
                  <a:pt x="639909" y="3984511"/>
                  <a:pt x="583875" y="4026435"/>
                  <a:pt x="525310" y="4066832"/>
                </a:cubicBezTo>
                <a:cubicBezTo>
                  <a:pt x="496301" y="4086808"/>
                  <a:pt x="467497" y="4107484"/>
                  <a:pt x="441772" y="4130832"/>
                </a:cubicBezTo>
                <a:cubicBezTo>
                  <a:pt x="411805" y="4158060"/>
                  <a:pt x="386491" y="4189615"/>
                  <a:pt x="357071" y="4217352"/>
                </a:cubicBezTo>
                <a:cubicBezTo>
                  <a:pt x="313421" y="4258449"/>
                  <a:pt x="263065" y="4294139"/>
                  <a:pt x="224273" y="4338671"/>
                </a:cubicBezTo>
                <a:cubicBezTo>
                  <a:pt x="158250" y="4414567"/>
                  <a:pt x="92706" y="4491990"/>
                  <a:pt x="38519" y="4575330"/>
                </a:cubicBezTo>
                <a:cubicBezTo>
                  <a:pt x="25314" y="4595624"/>
                  <a:pt x="12520" y="4616172"/>
                  <a:pt x="0" y="4636912"/>
                </a:cubicBezTo>
                <a:lnTo>
                  <a:pt x="0" y="0"/>
                </a:lnTo>
                <a:cubicBezTo>
                  <a:pt x="12110" y="32636"/>
                  <a:pt x="24562" y="65145"/>
                  <a:pt x="37630" y="97462"/>
                </a:cubicBezTo>
                <a:cubicBezTo>
                  <a:pt x="72523" y="183855"/>
                  <a:pt x="124246" y="265223"/>
                  <a:pt x="151066" y="353461"/>
                </a:cubicBezTo>
                <a:cubicBezTo>
                  <a:pt x="175080" y="432410"/>
                  <a:pt x="170154" y="518612"/>
                  <a:pt x="187601" y="599852"/>
                </a:cubicBezTo>
                <a:cubicBezTo>
                  <a:pt x="199027" y="652910"/>
                  <a:pt x="232414" y="701577"/>
                  <a:pt x="247603" y="754253"/>
                </a:cubicBezTo>
                <a:cubicBezTo>
                  <a:pt x="290980" y="904073"/>
                  <a:pt x="335930" y="1053829"/>
                  <a:pt x="369112" y="1205748"/>
                </a:cubicBezTo>
                <a:cubicBezTo>
                  <a:pt x="400721" y="1350733"/>
                  <a:pt x="416868" y="1498581"/>
                  <a:pt x="443140" y="1644711"/>
                </a:cubicBezTo>
                <a:cubicBezTo>
                  <a:pt x="447861" y="1671240"/>
                  <a:pt x="474133" y="1694079"/>
                  <a:pt x="480838" y="1720735"/>
                </a:cubicBezTo>
                <a:cubicBezTo>
                  <a:pt x="500474" y="1798985"/>
                  <a:pt x="517373" y="1877998"/>
                  <a:pt x="531604" y="1957266"/>
                </a:cubicBezTo>
                <a:cubicBezTo>
                  <a:pt x="565813" y="2148119"/>
                  <a:pt x="597969" y="2339227"/>
                  <a:pt x="630809" y="2530271"/>
                </a:cubicBezTo>
                <a:cubicBezTo>
                  <a:pt x="634162" y="2549611"/>
                  <a:pt x="638472" y="2568951"/>
                  <a:pt x="639225" y="2588418"/>
                </a:cubicBezTo>
                <a:cubicBezTo>
                  <a:pt x="649898" y="2862420"/>
                  <a:pt x="659545" y="3136422"/>
                  <a:pt x="670423" y="3410424"/>
                </a:cubicBezTo>
                <a:cubicBezTo>
                  <a:pt x="677402" y="3586009"/>
                  <a:pt x="684449" y="3761594"/>
                  <a:pt x="691906" y="3937179"/>
                </a:cubicBez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0EE19A9-B3E2-1970-01A8-BA2D4BF37D15}"/>
              </a:ext>
            </a:extLst>
          </p:cNvPr>
          <p:cNvSpPr/>
          <p:nvPr userDrawn="1"/>
        </p:nvSpPr>
        <p:spPr>
          <a:xfrm>
            <a:off x="7206279" y="3718135"/>
            <a:ext cx="4987293" cy="3140436"/>
          </a:xfrm>
          <a:custGeom>
            <a:avLst/>
            <a:gdLst>
              <a:gd name="connsiteX0" fmla="*/ 4987294 w 4987293"/>
              <a:gd name="connsiteY0" fmla="*/ 23037 h 3140436"/>
              <a:gd name="connsiteX1" fmla="*/ 4987294 w 4987293"/>
              <a:gd name="connsiteY1" fmla="*/ 3140437 h 3140436"/>
              <a:gd name="connsiteX2" fmla="*/ 597284 w 4987293"/>
              <a:gd name="connsiteY2" fmla="*/ 3140437 h 3140436"/>
              <a:gd name="connsiteX3" fmla="*/ 601526 w 4987293"/>
              <a:gd name="connsiteY3" fmla="*/ 2917838 h 3140436"/>
              <a:gd name="connsiteX4" fmla="*/ 606795 w 4987293"/>
              <a:gd name="connsiteY4" fmla="*/ 2770181 h 3140436"/>
              <a:gd name="connsiteX5" fmla="*/ 539198 w 4987293"/>
              <a:gd name="connsiteY5" fmla="*/ 2592942 h 3140436"/>
              <a:gd name="connsiteX6" fmla="*/ 408863 w 4987293"/>
              <a:gd name="connsiteY6" fmla="*/ 2326320 h 3140436"/>
              <a:gd name="connsiteX7" fmla="*/ 321220 w 4987293"/>
              <a:gd name="connsiteY7" fmla="*/ 2180126 h 3140436"/>
              <a:gd name="connsiteX8" fmla="*/ 136424 w 4987293"/>
              <a:gd name="connsiteY8" fmla="*/ 1994998 h 3140436"/>
              <a:gd name="connsiteX9" fmla="*/ 0 w 4987293"/>
              <a:gd name="connsiteY9" fmla="*/ 1884621 h 3140436"/>
              <a:gd name="connsiteX10" fmla="*/ 257455 w 4987293"/>
              <a:gd name="connsiteY10" fmla="*/ 1652480 h 3140436"/>
              <a:gd name="connsiteX11" fmla="*/ 377733 w 4987293"/>
              <a:gd name="connsiteY11" fmla="*/ 1558389 h 3140436"/>
              <a:gd name="connsiteX12" fmla="*/ 850840 w 4987293"/>
              <a:gd name="connsiteY12" fmla="*/ 1237819 h 3140436"/>
              <a:gd name="connsiteX13" fmla="*/ 928015 w 4987293"/>
              <a:gd name="connsiteY13" fmla="*/ 1156006 h 3140436"/>
              <a:gd name="connsiteX14" fmla="*/ 1209416 w 4987293"/>
              <a:gd name="connsiteY14" fmla="*/ 915595 h 3140436"/>
              <a:gd name="connsiteX15" fmla="*/ 1318542 w 4987293"/>
              <a:gd name="connsiteY15" fmla="*/ 825957 h 3140436"/>
              <a:gd name="connsiteX16" fmla="*/ 1729390 w 4987293"/>
              <a:gd name="connsiteY16" fmla="*/ 601259 h 3140436"/>
              <a:gd name="connsiteX17" fmla="*/ 2014212 w 4987293"/>
              <a:gd name="connsiteY17" fmla="*/ 464863 h 3140436"/>
              <a:gd name="connsiteX18" fmla="*/ 2571130 w 4987293"/>
              <a:gd name="connsiteY18" fmla="*/ 261286 h 3140436"/>
              <a:gd name="connsiteX19" fmla="*/ 2912259 w 4987293"/>
              <a:gd name="connsiteY19" fmla="*/ 190224 h 3140436"/>
              <a:gd name="connsiteX20" fmla="*/ 3167936 w 4987293"/>
              <a:gd name="connsiteY20" fmla="*/ 114837 h 3140436"/>
              <a:gd name="connsiteX21" fmla="*/ 3298545 w 4987293"/>
              <a:gd name="connsiteY21" fmla="*/ 106694 h 3140436"/>
              <a:gd name="connsiteX22" fmla="*/ 3592192 w 4987293"/>
              <a:gd name="connsiteY22" fmla="*/ 67442 h 3140436"/>
              <a:gd name="connsiteX23" fmla="*/ 3837470 w 4987293"/>
              <a:gd name="connsiteY23" fmla="*/ 46703 h 3140436"/>
              <a:gd name="connsiteX24" fmla="*/ 4286836 w 4987293"/>
              <a:gd name="connsiteY24" fmla="*/ 453 h 3140436"/>
              <a:gd name="connsiteX25" fmla="*/ 4910530 w 4987293"/>
              <a:gd name="connsiteY25" fmla="*/ 20619 h 3140436"/>
              <a:gd name="connsiteX26" fmla="*/ 4987294 w 4987293"/>
              <a:gd name="connsiteY26" fmla="*/ 23037 h 314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87293" h="3140436">
                <a:moveTo>
                  <a:pt x="4987294" y="23037"/>
                </a:moveTo>
                <a:lnTo>
                  <a:pt x="4987294" y="3140437"/>
                </a:lnTo>
                <a:lnTo>
                  <a:pt x="597284" y="3140437"/>
                </a:lnTo>
                <a:cubicBezTo>
                  <a:pt x="599816" y="3066322"/>
                  <a:pt x="599200" y="2991953"/>
                  <a:pt x="601526" y="2917838"/>
                </a:cubicBezTo>
                <a:cubicBezTo>
                  <a:pt x="603101" y="2868471"/>
                  <a:pt x="616373" y="2817386"/>
                  <a:pt x="606795" y="2770181"/>
                </a:cubicBezTo>
                <a:cubicBezTo>
                  <a:pt x="594343" y="2708854"/>
                  <a:pt x="576691" y="2642628"/>
                  <a:pt x="539198" y="2592942"/>
                </a:cubicBezTo>
                <a:cubicBezTo>
                  <a:pt x="477144" y="2510621"/>
                  <a:pt x="481249" y="2404188"/>
                  <a:pt x="408863" y="2326320"/>
                </a:cubicBezTo>
                <a:cubicBezTo>
                  <a:pt x="370481" y="2285032"/>
                  <a:pt x="355771" y="2225422"/>
                  <a:pt x="321220" y="2180126"/>
                </a:cubicBezTo>
                <a:cubicBezTo>
                  <a:pt x="268812" y="2111355"/>
                  <a:pt x="210862" y="2047483"/>
                  <a:pt x="136424" y="1994998"/>
                </a:cubicBezTo>
                <a:cubicBezTo>
                  <a:pt x="88532" y="1961281"/>
                  <a:pt x="44403" y="1922792"/>
                  <a:pt x="0" y="1884621"/>
                </a:cubicBezTo>
                <a:cubicBezTo>
                  <a:pt x="87164" y="1808789"/>
                  <a:pt x="170496" y="1728630"/>
                  <a:pt x="257455" y="1652480"/>
                </a:cubicBezTo>
                <a:cubicBezTo>
                  <a:pt x="295563" y="1619144"/>
                  <a:pt x="335519" y="1587208"/>
                  <a:pt x="377733" y="1558389"/>
                </a:cubicBezTo>
                <a:cubicBezTo>
                  <a:pt x="534956" y="1451002"/>
                  <a:pt x="694369" y="1346224"/>
                  <a:pt x="850840" y="1237819"/>
                </a:cubicBezTo>
                <a:cubicBezTo>
                  <a:pt x="881422" y="1216571"/>
                  <a:pt x="903384" y="1184189"/>
                  <a:pt x="928015" y="1156006"/>
                </a:cubicBezTo>
                <a:cubicBezTo>
                  <a:pt x="1009090" y="1063061"/>
                  <a:pt x="1088796" y="970433"/>
                  <a:pt x="1209416" y="915595"/>
                </a:cubicBezTo>
                <a:cubicBezTo>
                  <a:pt x="1251424" y="896509"/>
                  <a:pt x="1277834" y="849432"/>
                  <a:pt x="1318542" y="825957"/>
                </a:cubicBezTo>
                <a:cubicBezTo>
                  <a:pt x="1453598" y="748216"/>
                  <a:pt x="1590980" y="673720"/>
                  <a:pt x="1729390" y="601259"/>
                </a:cubicBezTo>
                <a:cubicBezTo>
                  <a:pt x="1822437" y="552528"/>
                  <a:pt x="1916169" y="503542"/>
                  <a:pt x="2014212" y="464863"/>
                </a:cubicBezTo>
                <a:cubicBezTo>
                  <a:pt x="2197776" y="392402"/>
                  <a:pt x="2382571" y="321404"/>
                  <a:pt x="2571130" y="261286"/>
                </a:cubicBezTo>
                <a:cubicBezTo>
                  <a:pt x="2680666" y="226423"/>
                  <a:pt x="2799370" y="217199"/>
                  <a:pt x="2912259" y="190224"/>
                </a:cubicBezTo>
                <a:cubicBezTo>
                  <a:pt x="2998739" y="169612"/>
                  <a:pt x="3081661" y="136149"/>
                  <a:pt x="3167936" y="114837"/>
                </a:cubicBezTo>
                <a:cubicBezTo>
                  <a:pt x="3209328" y="104659"/>
                  <a:pt x="3255305" y="111911"/>
                  <a:pt x="3298545" y="106694"/>
                </a:cubicBezTo>
                <a:cubicBezTo>
                  <a:pt x="3396655" y="94925"/>
                  <a:pt x="3494082" y="78639"/>
                  <a:pt x="3592192" y="67442"/>
                </a:cubicBezTo>
                <a:cubicBezTo>
                  <a:pt x="3673678" y="58217"/>
                  <a:pt x="3755847" y="55036"/>
                  <a:pt x="3837470" y="46703"/>
                </a:cubicBezTo>
                <a:cubicBezTo>
                  <a:pt x="3987372" y="31307"/>
                  <a:pt x="4136796" y="2806"/>
                  <a:pt x="4286836" y="453"/>
                </a:cubicBezTo>
                <a:cubicBezTo>
                  <a:pt x="4494551" y="-2856"/>
                  <a:pt x="4702609" y="12795"/>
                  <a:pt x="4910530" y="20619"/>
                </a:cubicBezTo>
                <a:cubicBezTo>
                  <a:pt x="4936118" y="21574"/>
                  <a:pt x="4961706" y="22337"/>
                  <a:pt x="4987294" y="23037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10" name="Gráfico 15">
            <a:extLst>
              <a:ext uri="{FF2B5EF4-FFF2-40B4-BE49-F238E27FC236}">
                <a16:creationId xmlns:a16="http://schemas.microsoft.com/office/drawing/2014/main" id="{6592415E-B8A2-31D0-933B-E120BFF70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4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CC45477C-A212-507E-1352-741EFE337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25" t="10145" r="22038" b="101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D10F658F-0D01-89C7-EC57-3084C8D30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4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E9C65450-170D-48FA-5FAD-86D559D01BDD}"/>
              </a:ext>
            </a:extLst>
          </p:cNvPr>
          <p:cNvSpPr/>
          <p:nvPr userDrawn="1"/>
        </p:nvSpPr>
        <p:spPr>
          <a:xfrm>
            <a:off x="0" y="5258064"/>
            <a:ext cx="1423980" cy="1599936"/>
          </a:xfrm>
          <a:custGeom>
            <a:avLst/>
            <a:gdLst>
              <a:gd name="connsiteX0" fmla="*/ 1317112 w 1423980"/>
              <a:gd name="connsiteY0" fmla="*/ 1121664 h 1599936"/>
              <a:gd name="connsiteX1" fmla="*/ 1274440 w 1423980"/>
              <a:gd name="connsiteY1" fmla="*/ 952180 h 1599936"/>
              <a:gd name="connsiteX2" fmla="*/ 1145070 w 1423980"/>
              <a:gd name="connsiteY2" fmla="*/ 771182 h 1599936"/>
              <a:gd name="connsiteX3" fmla="*/ 920195 w 1423980"/>
              <a:gd name="connsiteY3" fmla="*/ 507699 h 1599936"/>
              <a:gd name="connsiteX4" fmla="*/ 779761 w 1423980"/>
              <a:gd name="connsiteY4" fmla="*/ 368093 h 1599936"/>
              <a:gd name="connsiteX5" fmla="*/ 523804 w 1423980"/>
              <a:gd name="connsiteY5" fmla="*/ 213812 h 1599936"/>
              <a:gd name="connsiteX6" fmla="*/ 162711 w 1423980"/>
              <a:gd name="connsiteY6" fmla="*/ 48542 h 1599936"/>
              <a:gd name="connsiteX7" fmla="*/ 0 w 1423980"/>
              <a:gd name="connsiteY7" fmla="*/ 0 h 1599936"/>
              <a:gd name="connsiteX8" fmla="*/ 0 w 1423980"/>
              <a:gd name="connsiteY8" fmla="*/ 1599937 h 1599936"/>
              <a:gd name="connsiteX9" fmla="*/ 1423981 w 1423980"/>
              <a:gd name="connsiteY9" fmla="*/ 1599937 h 1599936"/>
              <a:gd name="connsiteX10" fmla="*/ 1415025 w 1423980"/>
              <a:gd name="connsiteY10" fmla="*/ 1507443 h 1599936"/>
              <a:gd name="connsiteX11" fmla="*/ 1317112 w 1423980"/>
              <a:gd name="connsiteY11" fmla="*/ 1121664 h 15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980" h="1599936">
                <a:moveTo>
                  <a:pt x="1317112" y="1121664"/>
                </a:moveTo>
                <a:cubicBezTo>
                  <a:pt x="1302663" y="1065069"/>
                  <a:pt x="1299953" y="1002980"/>
                  <a:pt x="1274440" y="952180"/>
                </a:cubicBezTo>
                <a:cubicBezTo>
                  <a:pt x="1241251" y="886253"/>
                  <a:pt x="1200987" y="816262"/>
                  <a:pt x="1145070" y="771182"/>
                </a:cubicBezTo>
                <a:cubicBezTo>
                  <a:pt x="1052501" y="696450"/>
                  <a:pt x="1022171" y="574229"/>
                  <a:pt x="920195" y="507699"/>
                </a:cubicBezTo>
                <a:cubicBezTo>
                  <a:pt x="866084" y="472403"/>
                  <a:pt x="831088" y="409110"/>
                  <a:pt x="779761" y="368093"/>
                </a:cubicBezTo>
                <a:cubicBezTo>
                  <a:pt x="701868" y="305854"/>
                  <a:pt x="619685" y="250839"/>
                  <a:pt x="523804" y="213812"/>
                </a:cubicBezTo>
                <a:cubicBezTo>
                  <a:pt x="400530" y="166173"/>
                  <a:pt x="287039" y="92419"/>
                  <a:pt x="162711" y="48542"/>
                </a:cubicBezTo>
                <a:cubicBezTo>
                  <a:pt x="109427" y="29728"/>
                  <a:pt x="55165" y="13246"/>
                  <a:pt x="0" y="0"/>
                </a:cubicBezTo>
                <a:lnTo>
                  <a:pt x="0" y="1599937"/>
                </a:lnTo>
                <a:lnTo>
                  <a:pt x="1423981" y="1599937"/>
                </a:lnTo>
                <a:cubicBezTo>
                  <a:pt x="1423153" y="1568704"/>
                  <a:pt x="1420744" y="1537697"/>
                  <a:pt x="1415025" y="1507443"/>
                </a:cubicBezTo>
                <a:cubicBezTo>
                  <a:pt x="1390264" y="1377320"/>
                  <a:pt x="1350001" y="1250283"/>
                  <a:pt x="1317112" y="1121664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2AF90508-E6B4-EF73-748A-953B8CB5DE1E}"/>
              </a:ext>
            </a:extLst>
          </p:cNvPr>
          <p:cNvSpPr/>
          <p:nvPr userDrawn="1"/>
        </p:nvSpPr>
        <p:spPr>
          <a:xfrm>
            <a:off x="0" y="0"/>
            <a:ext cx="6265032" cy="601639"/>
          </a:xfrm>
          <a:custGeom>
            <a:avLst/>
            <a:gdLst>
              <a:gd name="connsiteX0" fmla="*/ 0 w 6265032"/>
              <a:gd name="connsiteY0" fmla="*/ 496561 h 601639"/>
              <a:gd name="connsiteX1" fmla="*/ 161506 w 6265032"/>
              <a:gd name="connsiteY1" fmla="*/ 536298 h 601639"/>
              <a:gd name="connsiteX2" fmla="*/ 262128 w 6265032"/>
              <a:gd name="connsiteY2" fmla="*/ 569938 h 601639"/>
              <a:gd name="connsiteX3" fmla="*/ 550296 w 6265032"/>
              <a:gd name="connsiteY3" fmla="*/ 585367 h 601639"/>
              <a:gd name="connsiteX4" fmla="*/ 703825 w 6265032"/>
              <a:gd name="connsiteY4" fmla="*/ 591387 h 601639"/>
              <a:gd name="connsiteX5" fmla="*/ 990261 w 6265032"/>
              <a:gd name="connsiteY5" fmla="*/ 579572 h 601639"/>
              <a:gd name="connsiteX6" fmla="*/ 2035537 w 6265032"/>
              <a:gd name="connsiteY6" fmla="*/ 588979 h 601639"/>
              <a:gd name="connsiteX7" fmla="*/ 3008489 w 6265032"/>
              <a:gd name="connsiteY7" fmla="*/ 601623 h 601639"/>
              <a:gd name="connsiteX8" fmla="*/ 3077653 w 6265032"/>
              <a:gd name="connsiteY8" fmla="*/ 595677 h 601639"/>
              <a:gd name="connsiteX9" fmla="*/ 3759953 w 6265032"/>
              <a:gd name="connsiteY9" fmla="*/ 519364 h 601639"/>
              <a:gd name="connsiteX10" fmla="*/ 4042175 w 6265032"/>
              <a:gd name="connsiteY10" fmla="*/ 477144 h 601639"/>
              <a:gd name="connsiteX11" fmla="*/ 4133991 w 6265032"/>
              <a:gd name="connsiteY11" fmla="*/ 440041 h 601639"/>
              <a:gd name="connsiteX12" fmla="*/ 4656592 w 6265032"/>
              <a:gd name="connsiteY12" fmla="*/ 383747 h 601639"/>
              <a:gd name="connsiteX13" fmla="*/ 5196577 w 6265032"/>
              <a:gd name="connsiteY13" fmla="*/ 276126 h 601639"/>
              <a:gd name="connsiteX14" fmla="*/ 5382167 w 6265032"/>
              <a:gd name="connsiteY14" fmla="*/ 219004 h 601639"/>
              <a:gd name="connsiteX15" fmla="*/ 5675301 w 6265032"/>
              <a:gd name="connsiteY15" fmla="*/ 192890 h 601639"/>
              <a:gd name="connsiteX16" fmla="*/ 5983789 w 6265032"/>
              <a:gd name="connsiteY16" fmla="*/ 82860 h 601639"/>
              <a:gd name="connsiteX17" fmla="*/ 6265033 w 6265032"/>
              <a:gd name="connsiteY17" fmla="*/ 0 h 601639"/>
              <a:gd name="connsiteX18" fmla="*/ 0 w 6265032"/>
              <a:gd name="connsiteY18" fmla="*/ 0 h 601639"/>
              <a:gd name="connsiteX19" fmla="*/ 0 w 6265032"/>
              <a:gd name="connsiteY19" fmla="*/ 496561 h 6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5032" h="601639">
                <a:moveTo>
                  <a:pt x="0" y="496561"/>
                </a:moveTo>
                <a:cubicBezTo>
                  <a:pt x="53886" y="509656"/>
                  <a:pt x="107696" y="522901"/>
                  <a:pt x="161506" y="536298"/>
                </a:cubicBezTo>
                <a:cubicBezTo>
                  <a:pt x="195749" y="544802"/>
                  <a:pt x="227885" y="566778"/>
                  <a:pt x="262128" y="569938"/>
                </a:cubicBezTo>
                <a:cubicBezTo>
                  <a:pt x="357858" y="578669"/>
                  <a:pt x="454190" y="580776"/>
                  <a:pt x="550296" y="585367"/>
                </a:cubicBezTo>
                <a:cubicBezTo>
                  <a:pt x="601472" y="587775"/>
                  <a:pt x="652724" y="592591"/>
                  <a:pt x="703825" y="591387"/>
                </a:cubicBezTo>
                <a:cubicBezTo>
                  <a:pt x="799329" y="589130"/>
                  <a:pt x="894833" y="579120"/>
                  <a:pt x="990261" y="579572"/>
                </a:cubicBezTo>
                <a:cubicBezTo>
                  <a:pt x="1338712" y="581002"/>
                  <a:pt x="1687087" y="584990"/>
                  <a:pt x="2035537" y="588979"/>
                </a:cubicBezTo>
                <a:cubicBezTo>
                  <a:pt x="2359830" y="592667"/>
                  <a:pt x="2684197" y="597709"/>
                  <a:pt x="3008489" y="601623"/>
                </a:cubicBezTo>
                <a:cubicBezTo>
                  <a:pt x="3031519" y="601924"/>
                  <a:pt x="3054623" y="598236"/>
                  <a:pt x="3077653" y="595677"/>
                </a:cubicBezTo>
                <a:cubicBezTo>
                  <a:pt x="3305086" y="570541"/>
                  <a:pt x="3532670" y="546081"/>
                  <a:pt x="3759953" y="519364"/>
                </a:cubicBezTo>
                <a:cubicBezTo>
                  <a:pt x="3854404" y="508301"/>
                  <a:pt x="3948628" y="494228"/>
                  <a:pt x="4042175" y="477144"/>
                </a:cubicBezTo>
                <a:cubicBezTo>
                  <a:pt x="4074010" y="471274"/>
                  <a:pt x="4102383" y="443729"/>
                  <a:pt x="4133991" y="440041"/>
                </a:cubicBezTo>
                <a:cubicBezTo>
                  <a:pt x="4308066" y="419570"/>
                  <a:pt x="4483646" y="410238"/>
                  <a:pt x="4656592" y="383747"/>
                </a:cubicBezTo>
                <a:cubicBezTo>
                  <a:pt x="4837892" y="356052"/>
                  <a:pt x="5017234" y="315186"/>
                  <a:pt x="5196577" y="276126"/>
                </a:cubicBezTo>
                <a:cubicBezTo>
                  <a:pt x="5259645" y="262354"/>
                  <a:pt x="5318874" y="228487"/>
                  <a:pt x="5382167" y="219004"/>
                </a:cubicBezTo>
                <a:cubicBezTo>
                  <a:pt x="5479101" y="204479"/>
                  <a:pt x="5580701" y="214790"/>
                  <a:pt x="5675301" y="192890"/>
                </a:cubicBezTo>
                <a:cubicBezTo>
                  <a:pt x="5780890" y="168506"/>
                  <a:pt x="5879856" y="116351"/>
                  <a:pt x="5983789" y="82860"/>
                </a:cubicBezTo>
                <a:cubicBezTo>
                  <a:pt x="6076810" y="52907"/>
                  <a:pt x="6171109" y="27018"/>
                  <a:pt x="6265033" y="0"/>
                </a:cubicBezTo>
                <a:lnTo>
                  <a:pt x="0" y="0"/>
                </a:lnTo>
                <a:lnTo>
                  <a:pt x="0" y="496561"/>
                </a:ln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C676328-CA3F-6B35-8952-21AA1B1D2A07}"/>
              </a:ext>
            </a:extLst>
          </p:cNvPr>
          <p:cNvGrpSpPr/>
          <p:nvPr userDrawn="1"/>
        </p:nvGrpSpPr>
        <p:grpSpPr>
          <a:xfrm>
            <a:off x="7772400" y="4346979"/>
            <a:ext cx="4419599" cy="2511022"/>
            <a:chOff x="8316900" y="4656339"/>
            <a:chExt cx="3875099" cy="2201661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677EC791-A84A-F33B-BCF2-3611111C7DDF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B136164-9EDD-6B6C-7E61-69FF6A9BF0C6}"/>
                </a:ext>
              </a:extLst>
            </p:cNvPr>
            <p:cNvSpPr/>
            <p:nvPr/>
          </p:nvSpPr>
          <p:spPr>
            <a:xfrm>
              <a:off x="11214758" y="4656339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636CBF8-1FFA-75F0-0BB3-0DF34AF20A32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3" name="Gráfico 15">
            <a:extLst>
              <a:ext uri="{FF2B5EF4-FFF2-40B4-BE49-F238E27FC236}">
                <a16:creationId xmlns:a16="http://schemas.microsoft.com/office/drawing/2014/main" id="{08CE8A6D-CA1E-45D4-ADA0-7E079BF00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134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909862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A2960535-016F-2CF2-B766-F4A69CFF6980}"/>
              </a:ext>
            </a:extLst>
          </p:cNvPr>
          <p:cNvSpPr/>
          <p:nvPr userDrawn="1"/>
        </p:nvSpPr>
        <p:spPr>
          <a:xfrm>
            <a:off x="8909862" y="0"/>
            <a:ext cx="3282138" cy="6858000"/>
          </a:xfrm>
          <a:prstGeom prst="rect">
            <a:avLst/>
          </a:prstGeom>
          <a:solidFill>
            <a:srgbClr val="12D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15">
            <a:extLst>
              <a:ext uri="{FF2B5EF4-FFF2-40B4-BE49-F238E27FC236}">
                <a16:creationId xmlns:a16="http://schemas.microsoft.com/office/drawing/2014/main" id="{9A85CF1C-2E89-6457-3995-95462A9A0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04" y="0"/>
            <a:ext cx="5359396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31CB93D-D138-2A0C-E9E8-8936A12A1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25" t="10322" r="40098" b="44062"/>
          <a:stretch/>
        </p:blipFill>
        <p:spPr>
          <a:xfrm rot="16200000">
            <a:off x="9122142" y="282942"/>
            <a:ext cx="3352800" cy="27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24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5996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199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801A35A-8FF4-554B-84AF-D9B73B05E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0398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6148C20-B115-FA4A-8C12-A9C164DB6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2598" y="3070952"/>
            <a:ext cx="1904999" cy="180364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CC93722-0A9F-614D-B71D-4ECA905B9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841" b="15979"/>
          <a:stretch/>
        </p:blipFill>
        <p:spPr>
          <a:xfrm rot="10800000">
            <a:off x="0" y="-1"/>
            <a:ext cx="2472433" cy="2578824"/>
          </a:xfrm>
          <a:prstGeom prst="rect">
            <a:avLst/>
          </a:prstGeom>
        </p:spPr>
      </p:pic>
      <p:pic>
        <p:nvPicPr>
          <p:cNvPr id="6" name="Gráfico 15">
            <a:extLst>
              <a:ext uri="{FF2B5EF4-FFF2-40B4-BE49-F238E27FC236}">
                <a16:creationId xmlns:a16="http://schemas.microsoft.com/office/drawing/2014/main" id="{51EB8CB9-72AF-6AC6-99BF-5020EDF52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360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2BEEE35-24E9-4A1E-EE7A-363C49BE8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803" t="25065" r="6745" b="9442"/>
          <a:stretch/>
        </p:blipFill>
        <p:spPr>
          <a:xfrm>
            <a:off x="0" y="0"/>
            <a:ext cx="12103101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24671-9BB7-914C-A78F-D58E5ACE14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5996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598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E801A35A-8FF4-554B-84AF-D9B73B05E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5201" y="3171026"/>
            <a:ext cx="2692399" cy="2067984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A1B5FEAB-AC34-FFDF-C0B9-B61BB9CA25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90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C6CCC1D-BF48-6249-865B-E844BC4B71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5997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8194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E0DA6D5C-2121-944A-9E2E-6C12D7C61A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0395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5A6A9D0-8137-164D-87FC-EE2179C5C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72592" y="914401"/>
            <a:ext cx="1904999" cy="19406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E3EBEC7-EDD6-ABE2-5977-4CB07AAC0D3C}"/>
              </a:ext>
            </a:extLst>
          </p:cNvPr>
          <p:cNvSpPr/>
          <p:nvPr userDrawn="1"/>
        </p:nvSpPr>
        <p:spPr>
          <a:xfrm>
            <a:off x="10984395" y="2024361"/>
            <a:ext cx="1204816" cy="2579594"/>
          </a:xfrm>
          <a:custGeom>
            <a:avLst/>
            <a:gdLst>
              <a:gd name="connsiteX0" fmla="*/ 1204816 w 1204816"/>
              <a:gd name="connsiteY0" fmla="*/ 489929 h 2579594"/>
              <a:gd name="connsiteX1" fmla="*/ 1204816 w 1204816"/>
              <a:gd name="connsiteY1" fmla="*/ 2102762 h 2579594"/>
              <a:gd name="connsiteX2" fmla="*/ 1175920 w 1204816"/>
              <a:gd name="connsiteY2" fmla="*/ 2142366 h 2579594"/>
              <a:gd name="connsiteX3" fmla="*/ 1095506 w 1204816"/>
              <a:gd name="connsiteY3" fmla="*/ 2237771 h 2579594"/>
              <a:gd name="connsiteX4" fmla="*/ 1087078 w 1204816"/>
              <a:gd name="connsiteY4" fmla="*/ 2245173 h 2579594"/>
              <a:gd name="connsiteX5" fmla="*/ 1018957 w 1204816"/>
              <a:gd name="connsiteY5" fmla="*/ 2318561 h 2579594"/>
              <a:gd name="connsiteX6" fmla="*/ 972636 w 1204816"/>
              <a:gd name="connsiteY6" fmla="*/ 2387078 h 2579594"/>
              <a:gd name="connsiteX7" fmla="*/ 947415 w 1204816"/>
              <a:gd name="connsiteY7" fmla="*/ 2412321 h 2579594"/>
              <a:gd name="connsiteX8" fmla="*/ 897291 w 1204816"/>
              <a:gd name="connsiteY8" fmla="*/ 2497540 h 2579594"/>
              <a:gd name="connsiteX9" fmla="*/ 887342 w 1204816"/>
              <a:gd name="connsiteY9" fmla="*/ 2521264 h 2579594"/>
              <a:gd name="connsiteX10" fmla="*/ 873211 w 1204816"/>
              <a:gd name="connsiteY10" fmla="*/ 2554542 h 2579594"/>
              <a:gd name="connsiteX11" fmla="*/ 859207 w 1204816"/>
              <a:gd name="connsiteY11" fmla="*/ 2579595 h 2579594"/>
              <a:gd name="connsiteX12" fmla="*/ 763268 w 1204816"/>
              <a:gd name="connsiteY12" fmla="*/ 2516962 h 2579594"/>
              <a:gd name="connsiteX13" fmla="*/ 660231 w 1204816"/>
              <a:gd name="connsiteY13" fmla="*/ 2425859 h 2579594"/>
              <a:gd name="connsiteX14" fmla="*/ 529123 w 1204816"/>
              <a:gd name="connsiteY14" fmla="*/ 2339818 h 2579594"/>
              <a:gd name="connsiteX15" fmla="*/ 434134 w 1204816"/>
              <a:gd name="connsiteY15" fmla="*/ 2278640 h 2579594"/>
              <a:gd name="connsiteX16" fmla="*/ 426213 w 1204816"/>
              <a:gd name="connsiteY16" fmla="*/ 2245299 h 2579594"/>
              <a:gd name="connsiteX17" fmla="*/ 372921 w 1204816"/>
              <a:gd name="connsiteY17" fmla="*/ 2157993 h 2579594"/>
              <a:gd name="connsiteX18" fmla="*/ 356002 w 1204816"/>
              <a:gd name="connsiteY18" fmla="*/ 2142429 h 2579594"/>
              <a:gd name="connsiteX19" fmla="*/ 266146 w 1204816"/>
              <a:gd name="connsiteY19" fmla="*/ 2039812 h 2579594"/>
              <a:gd name="connsiteX20" fmla="*/ 193083 w 1204816"/>
              <a:gd name="connsiteY20" fmla="*/ 1873930 h 2579594"/>
              <a:gd name="connsiteX21" fmla="*/ 182627 w 1204816"/>
              <a:gd name="connsiteY21" fmla="*/ 1851407 h 2579594"/>
              <a:gd name="connsiteX22" fmla="*/ 159307 w 1204816"/>
              <a:gd name="connsiteY22" fmla="*/ 1784915 h 2579594"/>
              <a:gd name="connsiteX23" fmla="*/ 150246 w 1204816"/>
              <a:gd name="connsiteY23" fmla="*/ 1756951 h 2579594"/>
              <a:gd name="connsiteX24" fmla="*/ 50568 w 1204816"/>
              <a:gd name="connsiteY24" fmla="*/ 1530713 h 2579594"/>
              <a:gd name="connsiteX25" fmla="*/ 21356 w 1204816"/>
              <a:gd name="connsiteY25" fmla="*/ 1440054 h 2579594"/>
              <a:gd name="connsiteX26" fmla="*/ 17173 w 1204816"/>
              <a:gd name="connsiteY26" fmla="*/ 1349900 h 2579594"/>
              <a:gd name="connsiteX27" fmla="*/ 1 w 1204816"/>
              <a:gd name="connsiteY27" fmla="*/ 1350659 h 2579594"/>
              <a:gd name="connsiteX28" fmla="*/ 2598 w 1204816"/>
              <a:gd name="connsiteY28" fmla="*/ 1281320 h 2579594"/>
              <a:gd name="connsiteX29" fmla="*/ 42457 w 1204816"/>
              <a:gd name="connsiteY29" fmla="*/ 1203756 h 2579594"/>
              <a:gd name="connsiteX30" fmla="*/ 18377 w 1204816"/>
              <a:gd name="connsiteY30" fmla="*/ 1197809 h 2579594"/>
              <a:gd name="connsiteX31" fmla="*/ 55637 w 1204816"/>
              <a:gd name="connsiteY31" fmla="*/ 1054512 h 2579594"/>
              <a:gd name="connsiteX32" fmla="*/ 155189 w 1204816"/>
              <a:gd name="connsiteY32" fmla="*/ 787342 h 2579594"/>
              <a:gd name="connsiteX33" fmla="*/ 211523 w 1204816"/>
              <a:gd name="connsiteY33" fmla="*/ 660494 h 2579594"/>
              <a:gd name="connsiteX34" fmla="*/ 325522 w 1204816"/>
              <a:gd name="connsiteY34" fmla="*/ 459815 h 2579594"/>
              <a:gd name="connsiteX35" fmla="*/ 471712 w 1204816"/>
              <a:gd name="connsiteY35" fmla="*/ 331829 h 2579594"/>
              <a:gd name="connsiteX36" fmla="*/ 601426 w 1204816"/>
              <a:gd name="connsiteY36" fmla="*/ 236297 h 2579594"/>
              <a:gd name="connsiteX37" fmla="*/ 647304 w 1204816"/>
              <a:gd name="connsiteY37" fmla="*/ 208777 h 2579594"/>
              <a:gd name="connsiteX38" fmla="*/ 763331 w 1204816"/>
              <a:gd name="connsiteY38" fmla="*/ 128493 h 2579594"/>
              <a:gd name="connsiteX39" fmla="*/ 874035 w 1204816"/>
              <a:gd name="connsiteY39" fmla="*/ 44666 h 2579594"/>
              <a:gd name="connsiteX40" fmla="*/ 938036 w 1204816"/>
              <a:gd name="connsiteY40" fmla="*/ 0 h 2579594"/>
              <a:gd name="connsiteX41" fmla="*/ 983851 w 1204816"/>
              <a:gd name="connsiteY41" fmla="*/ 92368 h 2579594"/>
              <a:gd name="connsiteX42" fmla="*/ 992977 w 1204816"/>
              <a:gd name="connsiteY42" fmla="*/ 120331 h 2579594"/>
              <a:gd name="connsiteX43" fmla="*/ 1016233 w 1204816"/>
              <a:gd name="connsiteY43" fmla="*/ 186824 h 2579594"/>
              <a:gd name="connsiteX44" fmla="*/ 1026752 w 1204816"/>
              <a:gd name="connsiteY44" fmla="*/ 209346 h 2579594"/>
              <a:gd name="connsiteX45" fmla="*/ 1099815 w 1204816"/>
              <a:gd name="connsiteY45" fmla="*/ 375229 h 2579594"/>
              <a:gd name="connsiteX46" fmla="*/ 1189608 w 1204816"/>
              <a:gd name="connsiteY46" fmla="*/ 477846 h 2579594"/>
              <a:gd name="connsiteX47" fmla="*/ 1204816 w 1204816"/>
              <a:gd name="connsiteY47" fmla="*/ 489929 h 257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04816" h="2579594">
                <a:moveTo>
                  <a:pt x="1204816" y="489929"/>
                </a:moveTo>
                <a:lnTo>
                  <a:pt x="1204816" y="2102762"/>
                </a:lnTo>
                <a:cubicBezTo>
                  <a:pt x="1195374" y="2116111"/>
                  <a:pt x="1185995" y="2129523"/>
                  <a:pt x="1175920" y="2142366"/>
                </a:cubicBezTo>
                <a:cubicBezTo>
                  <a:pt x="1150319" y="2175074"/>
                  <a:pt x="1112425" y="2197534"/>
                  <a:pt x="1095506" y="2237771"/>
                </a:cubicBezTo>
                <a:cubicBezTo>
                  <a:pt x="1094239" y="2240871"/>
                  <a:pt x="1089613" y="2242452"/>
                  <a:pt x="1087078" y="2245173"/>
                </a:cubicBezTo>
                <a:cubicBezTo>
                  <a:pt x="1064139" y="2269467"/>
                  <a:pt x="1039933" y="2292685"/>
                  <a:pt x="1018957" y="2318561"/>
                </a:cubicBezTo>
                <a:cubicBezTo>
                  <a:pt x="1001658" y="2339818"/>
                  <a:pt x="988794" y="2364745"/>
                  <a:pt x="972636" y="2387078"/>
                </a:cubicBezTo>
                <a:cubicBezTo>
                  <a:pt x="965728" y="2396631"/>
                  <a:pt x="951597" y="2402198"/>
                  <a:pt x="947415" y="2412321"/>
                </a:cubicBezTo>
                <a:cubicBezTo>
                  <a:pt x="934552" y="2443258"/>
                  <a:pt x="917252" y="2470968"/>
                  <a:pt x="897291" y="2497540"/>
                </a:cubicBezTo>
                <a:cubicBezTo>
                  <a:pt x="892285" y="2504182"/>
                  <a:pt x="890637" y="2513293"/>
                  <a:pt x="887342" y="2521264"/>
                </a:cubicBezTo>
                <a:cubicBezTo>
                  <a:pt x="882716" y="2532399"/>
                  <a:pt x="878914" y="2543976"/>
                  <a:pt x="873211" y="2554542"/>
                </a:cubicBezTo>
                <a:cubicBezTo>
                  <a:pt x="868649" y="2562893"/>
                  <a:pt x="863960" y="2571244"/>
                  <a:pt x="859207" y="2579595"/>
                </a:cubicBezTo>
                <a:cubicBezTo>
                  <a:pt x="826445" y="2559856"/>
                  <a:pt x="793685" y="2539928"/>
                  <a:pt x="763268" y="2516962"/>
                </a:cubicBezTo>
                <a:cubicBezTo>
                  <a:pt x="726768" y="2489505"/>
                  <a:pt x="696731" y="2453380"/>
                  <a:pt x="660231" y="2425859"/>
                </a:cubicBezTo>
                <a:cubicBezTo>
                  <a:pt x="618599" y="2394417"/>
                  <a:pt x="573037" y="2368225"/>
                  <a:pt x="529123" y="2339818"/>
                </a:cubicBezTo>
                <a:cubicBezTo>
                  <a:pt x="500100" y="2321028"/>
                  <a:pt x="471078" y="2302428"/>
                  <a:pt x="434134" y="2278640"/>
                </a:cubicBezTo>
                <a:cubicBezTo>
                  <a:pt x="433311" y="2274275"/>
                  <a:pt x="435402" y="2252006"/>
                  <a:pt x="426213" y="2245299"/>
                </a:cubicBezTo>
                <a:cubicBezTo>
                  <a:pt x="395227" y="2222966"/>
                  <a:pt x="368675" y="2201266"/>
                  <a:pt x="372921" y="2157993"/>
                </a:cubicBezTo>
                <a:cubicBezTo>
                  <a:pt x="373364" y="2153437"/>
                  <a:pt x="361261" y="2148250"/>
                  <a:pt x="356002" y="2142429"/>
                </a:cubicBezTo>
                <a:cubicBezTo>
                  <a:pt x="325332" y="2108709"/>
                  <a:pt x="288578" y="2078404"/>
                  <a:pt x="266146" y="2039812"/>
                </a:cubicBezTo>
                <a:cubicBezTo>
                  <a:pt x="235983" y="1987871"/>
                  <a:pt x="216973" y="1929477"/>
                  <a:pt x="193083" y="1873930"/>
                </a:cubicBezTo>
                <a:cubicBezTo>
                  <a:pt x="189851" y="1866338"/>
                  <a:pt x="185415" y="1859125"/>
                  <a:pt x="182627" y="1851407"/>
                </a:cubicBezTo>
                <a:cubicBezTo>
                  <a:pt x="174516" y="1829327"/>
                  <a:pt x="166912" y="1807184"/>
                  <a:pt x="159307" y="1784915"/>
                </a:cubicBezTo>
                <a:cubicBezTo>
                  <a:pt x="156139" y="1775615"/>
                  <a:pt x="155822" y="1764353"/>
                  <a:pt x="150246" y="1756951"/>
                </a:cubicBezTo>
                <a:cubicBezTo>
                  <a:pt x="131109" y="1731329"/>
                  <a:pt x="56715" y="1557981"/>
                  <a:pt x="50568" y="1530713"/>
                </a:cubicBezTo>
                <a:cubicBezTo>
                  <a:pt x="43851" y="1500789"/>
                  <a:pt x="31874" y="1472066"/>
                  <a:pt x="21356" y="1440054"/>
                </a:cubicBezTo>
                <a:cubicBezTo>
                  <a:pt x="20151" y="1414558"/>
                  <a:pt x="18631" y="1382229"/>
                  <a:pt x="17173" y="1349900"/>
                </a:cubicBezTo>
                <a:cubicBezTo>
                  <a:pt x="11406" y="1350153"/>
                  <a:pt x="5703" y="1350406"/>
                  <a:pt x="1" y="1350659"/>
                </a:cubicBezTo>
                <a:cubicBezTo>
                  <a:pt x="-253" y="1327188"/>
                  <a:pt x="67550" y="1304665"/>
                  <a:pt x="2598" y="1281320"/>
                </a:cubicBezTo>
                <a:cubicBezTo>
                  <a:pt x="15652" y="1255951"/>
                  <a:pt x="28642" y="1230581"/>
                  <a:pt x="42457" y="1203756"/>
                </a:cubicBezTo>
                <a:cubicBezTo>
                  <a:pt x="28769" y="1200340"/>
                  <a:pt x="19327" y="1198062"/>
                  <a:pt x="18377" y="1197809"/>
                </a:cubicBezTo>
                <a:cubicBezTo>
                  <a:pt x="30544" y="1149980"/>
                  <a:pt x="39606" y="1101013"/>
                  <a:pt x="55637" y="1054512"/>
                </a:cubicBezTo>
                <a:cubicBezTo>
                  <a:pt x="86624" y="964675"/>
                  <a:pt x="120970" y="875977"/>
                  <a:pt x="155189" y="787342"/>
                </a:cubicBezTo>
                <a:cubicBezTo>
                  <a:pt x="171918" y="744068"/>
                  <a:pt x="184084" y="696239"/>
                  <a:pt x="211523" y="660494"/>
                </a:cubicBezTo>
                <a:cubicBezTo>
                  <a:pt x="258478" y="599253"/>
                  <a:pt x="240925" y="509162"/>
                  <a:pt x="325522" y="459815"/>
                </a:cubicBezTo>
                <a:cubicBezTo>
                  <a:pt x="377864" y="429258"/>
                  <a:pt x="423552" y="374659"/>
                  <a:pt x="471712" y="331829"/>
                </a:cubicBezTo>
                <a:cubicBezTo>
                  <a:pt x="513028" y="295135"/>
                  <a:pt x="552759" y="261351"/>
                  <a:pt x="601426" y="236297"/>
                </a:cubicBezTo>
                <a:cubicBezTo>
                  <a:pt x="617585" y="227946"/>
                  <a:pt x="641664" y="222063"/>
                  <a:pt x="647304" y="208777"/>
                </a:cubicBezTo>
                <a:cubicBezTo>
                  <a:pt x="669737" y="155887"/>
                  <a:pt x="725564" y="156077"/>
                  <a:pt x="763331" y="128493"/>
                </a:cubicBezTo>
                <a:cubicBezTo>
                  <a:pt x="800718" y="101225"/>
                  <a:pt x="836331" y="71490"/>
                  <a:pt x="874035" y="44666"/>
                </a:cubicBezTo>
                <a:cubicBezTo>
                  <a:pt x="894439" y="30178"/>
                  <a:pt x="916681" y="8288"/>
                  <a:pt x="938036" y="0"/>
                </a:cubicBezTo>
                <a:cubicBezTo>
                  <a:pt x="956983" y="42578"/>
                  <a:pt x="975614" y="81296"/>
                  <a:pt x="983851" y="92368"/>
                </a:cubicBezTo>
                <a:cubicBezTo>
                  <a:pt x="989428" y="99770"/>
                  <a:pt x="989745" y="111031"/>
                  <a:pt x="992977" y="120331"/>
                </a:cubicBezTo>
                <a:cubicBezTo>
                  <a:pt x="1000517" y="142538"/>
                  <a:pt x="1008185" y="164744"/>
                  <a:pt x="1016233" y="186824"/>
                </a:cubicBezTo>
                <a:cubicBezTo>
                  <a:pt x="1019084" y="194542"/>
                  <a:pt x="1023456" y="201754"/>
                  <a:pt x="1026752" y="209346"/>
                </a:cubicBezTo>
                <a:cubicBezTo>
                  <a:pt x="1050641" y="264893"/>
                  <a:pt x="1069652" y="323288"/>
                  <a:pt x="1099815" y="375229"/>
                </a:cubicBezTo>
                <a:cubicBezTo>
                  <a:pt x="1122248" y="413821"/>
                  <a:pt x="1159000" y="444125"/>
                  <a:pt x="1189608" y="477846"/>
                </a:cubicBezTo>
                <a:cubicBezTo>
                  <a:pt x="1193600" y="482211"/>
                  <a:pt x="1201457" y="486260"/>
                  <a:pt x="1204816" y="489929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17D4A912-7EE3-4186-BE56-154DAAEA4176}"/>
              </a:ext>
            </a:extLst>
          </p:cNvPr>
          <p:cNvSpPr/>
          <p:nvPr userDrawn="1"/>
        </p:nvSpPr>
        <p:spPr>
          <a:xfrm>
            <a:off x="11818000" y="786441"/>
            <a:ext cx="371210" cy="1237919"/>
          </a:xfrm>
          <a:custGeom>
            <a:avLst/>
            <a:gdLst>
              <a:gd name="connsiteX0" fmla="*/ 371211 w 371210"/>
              <a:gd name="connsiteY0" fmla="*/ 0 h 1237919"/>
              <a:gd name="connsiteX1" fmla="*/ 371211 w 371210"/>
              <a:gd name="connsiteY1" fmla="*/ 1187687 h 1237919"/>
              <a:gd name="connsiteX2" fmla="*/ 121984 w 371210"/>
              <a:gd name="connsiteY2" fmla="*/ 1234566 h 1237919"/>
              <a:gd name="connsiteX3" fmla="*/ 104431 w 371210"/>
              <a:gd name="connsiteY3" fmla="*/ 1237920 h 1237919"/>
              <a:gd name="connsiteX4" fmla="*/ 50568 w 371210"/>
              <a:gd name="connsiteY4" fmla="*/ 1104049 h 1237919"/>
              <a:gd name="connsiteX5" fmla="*/ 21355 w 371210"/>
              <a:gd name="connsiteY5" fmla="*/ 1013326 h 1237919"/>
              <a:gd name="connsiteX6" fmla="*/ 17173 w 371210"/>
              <a:gd name="connsiteY6" fmla="*/ 923236 h 1237919"/>
              <a:gd name="connsiteX7" fmla="*/ 0 w 371210"/>
              <a:gd name="connsiteY7" fmla="*/ 923995 h 1237919"/>
              <a:gd name="connsiteX8" fmla="*/ 2599 w 371210"/>
              <a:gd name="connsiteY8" fmla="*/ 854656 h 1237919"/>
              <a:gd name="connsiteX9" fmla="*/ 42457 w 371210"/>
              <a:gd name="connsiteY9" fmla="*/ 777092 h 1237919"/>
              <a:gd name="connsiteX10" fmla="*/ 18377 w 371210"/>
              <a:gd name="connsiteY10" fmla="*/ 771145 h 1237919"/>
              <a:gd name="connsiteX11" fmla="*/ 55701 w 371210"/>
              <a:gd name="connsiteY11" fmla="*/ 627849 h 1237919"/>
              <a:gd name="connsiteX12" fmla="*/ 155189 w 371210"/>
              <a:gd name="connsiteY12" fmla="*/ 360678 h 1237919"/>
              <a:gd name="connsiteX13" fmla="*/ 211523 w 371210"/>
              <a:gd name="connsiteY13" fmla="*/ 233830 h 1237919"/>
              <a:gd name="connsiteX14" fmla="*/ 325585 w 371210"/>
              <a:gd name="connsiteY14" fmla="*/ 33151 h 1237919"/>
              <a:gd name="connsiteX15" fmla="*/ 371211 w 371210"/>
              <a:gd name="connsiteY15" fmla="*/ 0 h 123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1210" h="1237919">
                <a:moveTo>
                  <a:pt x="371211" y="0"/>
                </a:moveTo>
                <a:lnTo>
                  <a:pt x="371211" y="1187687"/>
                </a:lnTo>
                <a:cubicBezTo>
                  <a:pt x="290860" y="1214068"/>
                  <a:pt x="210129" y="1238426"/>
                  <a:pt x="121984" y="1234566"/>
                </a:cubicBezTo>
                <a:cubicBezTo>
                  <a:pt x="116280" y="1234314"/>
                  <a:pt x="110388" y="1235642"/>
                  <a:pt x="104431" y="1237920"/>
                </a:cubicBezTo>
                <a:cubicBezTo>
                  <a:pt x="79591" y="1182056"/>
                  <a:pt x="54117" y="1119486"/>
                  <a:pt x="50568" y="1104049"/>
                </a:cubicBezTo>
                <a:cubicBezTo>
                  <a:pt x="43851" y="1074125"/>
                  <a:pt x="31938" y="1045402"/>
                  <a:pt x="21355" y="1013326"/>
                </a:cubicBezTo>
                <a:cubicBezTo>
                  <a:pt x="20152" y="987894"/>
                  <a:pt x="18694" y="955565"/>
                  <a:pt x="17173" y="923236"/>
                </a:cubicBezTo>
                <a:cubicBezTo>
                  <a:pt x="11470" y="923489"/>
                  <a:pt x="5767" y="923742"/>
                  <a:pt x="0" y="923995"/>
                </a:cubicBezTo>
                <a:cubicBezTo>
                  <a:pt x="-190" y="900524"/>
                  <a:pt x="67551" y="878001"/>
                  <a:pt x="2599" y="854656"/>
                </a:cubicBezTo>
                <a:cubicBezTo>
                  <a:pt x="15652" y="829223"/>
                  <a:pt x="28706" y="803917"/>
                  <a:pt x="42457" y="777092"/>
                </a:cubicBezTo>
                <a:cubicBezTo>
                  <a:pt x="28453" y="773613"/>
                  <a:pt x="19011" y="771272"/>
                  <a:pt x="18377" y="771145"/>
                </a:cubicBezTo>
                <a:cubicBezTo>
                  <a:pt x="30608" y="723316"/>
                  <a:pt x="39605" y="674349"/>
                  <a:pt x="55701" y="627849"/>
                </a:cubicBezTo>
                <a:cubicBezTo>
                  <a:pt x="86688" y="538011"/>
                  <a:pt x="120970" y="449313"/>
                  <a:pt x="155189" y="360678"/>
                </a:cubicBezTo>
                <a:cubicBezTo>
                  <a:pt x="171918" y="317341"/>
                  <a:pt x="184148" y="269512"/>
                  <a:pt x="211523" y="233830"/>
                </a:cubicBezTo>
                <a:cubicBezTo>
                  <a:pt x="258542" y="172589"/>
                  <a:pt x="240989" y="82498"/>
                  <a:pt x="325585" y="33151"/>
                </a:cubicBezTo>
                <a:cubicBezTo>
                  <a:pt x="341300" y="23914"/>
                  <a:pt x="356445" y="12590"/>
                  <a:pt x="371211" y="0"/>
                </a:cubicBez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4F9F7B54-CBB4-AB7E-6D0F-FDF8F39EC602}"/>
              </a:ext>
            </a:extLst>
          </p:cNvPr>
          <p:cNvSpPr/>
          <p:nvPr userDrawn="1"/>
        </p:nvSpPr>
        <p:spPr>
          <a:xfrm>
            <a:off x="733484" y="0"/>
            <a:ext cx="1171293" cy="464785"/>
          </a:xfrm>
          <a:custGeom>
            <a:avLst/>
            <a:gdLst>
              <a:gd name="connsiteX0" fmla="*/ 1171294 w 1171293"/>
              <a:gd name="connsiteY0" fmla="*/ 0 h 464785"/>
              <a:gd name="connsiteX1" fmla="*/ 1122057 w 1171293"/>
              <a:gd name="connsiteY1" fmla="*/ 50613 h 464785"/>
              <a:gd name="connsiteX2" fmla="*/ 840069 w 1171293"/>
              <a:gd name="connsiteY2" fmla="*/ 230856 h 464785"/>
              <a:gd name="connsiteX3" fmla="*/ 446111 w 1171293"/>
              <a:gd name="connsiteY3" fmla="*/ 409266 h 464785"/>
              <a:gd name="connsiteX4" fmla="*/ 0 w 1171293"/>
              <a:gd name="connsiteY4" fmla="*/ 458044 h 464785"/>
              <a:gd name="connsiteX5" fmla="*/ 230153 w 1171293"/>
              <a:gd name="connsiteY5" fmla="*/ 0 h 464785"/>
              <a:gd name="connsiteX6" fmla="*/ 1171294 w 1171293"/>
              <a:gd name="connsiteY6" fmla="*/ 0 h 4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1293" h="464785">
                <a:moveTo>
                  <a:pt x="1171294" y="0"/>
                </a:moveTo>
                <a:cubicBezTo>
                  <a:pt x="1155642" y="18221"/>
                  <a:pt x="1141257" y="37833"/>
                  <a:pt x="1122057" y="50613"/>
                </a:cubicBezTo>
                <a:cubicBezTo>
                  <a:pt x="1029159" y="112423"/>
                  <a:pt x="927897" y="162909"/>
                  <a:pt x="840069" y="230856"/>
                </a:cubicBezTo>
                <a:cubicBezTo>
                  <a:pt x="721698" y="322528"/>
                  <a:pt x="585774" y="374849"/>
                  <a:pt x="446111" y="409266"/>
                </a:cubicBezTo>
                <a:cubicBezTo>
                  <a:pt x="300301" y="445201"/>
                  <a:pt x="151133" y="479744"/>
                  <a:pt x="0" y="458044"/>
                </a:cubicBezTo>
                <a:cubicBezTo>
                  <a:pt x="90933" y="312532"/>
                  <a:pt x="177304" y="164744"/>
                  <a:pt x="230153" y="0"/>
                </a:cubicBezTo>
                <a:lnTo>
                  <a:pt x="1171294" y="0"/>
                </a:ln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98AB368C-BEBA-8DDB-BC1E-B8BED151B82A}"/>
              </a:ext>
            </a:extLst>
          </p:cNvPr>
          <p:cNvSpPr/>
          <p:nvPr userDrawn="1"/>
        </p:nvSpPr>
        <p:spPr>
          <a:xfrm>
            <a:off x="0" y="4297761"/>
            <a:ext cx="4472575" cy="2563085"/>
          </a:xfrm>
          <a:custGeom>
            <a:avLst/>
            <a:gdLst>
              <a:gd name="connsiteX0" fmla="*/ 4472576 w 4472575"/>
              <a:gd name="connsiteY0" fmla="*/ 2563085 h 2563085"/>
              <a:gd name="connsiteX1" fmla="*/ 0 w 4472575"/>
              <a:gd name="connsiteY1" fmla="*/ 2563085 h 2563085"/>
              <a:gd name="connsiteX2" fmla="*/ 0 w 4472575"/>
              <a:gd name="connsiteY2" fmla="*/ 9113 h 2563085"/>
              <a:gd name="connsiteX3" fmla="*/ 140297 w 4472575"/>
              <a:gd name="connsiteY3" fmla="*/ 4052 h 2563085"/>
              <a:gd name="connsiteX4" fmla="*/ 263674 w 4472575"/>
              <a:gd name="connsiteY4" fmla="*/ 19489 h 2563085"/>
              <a:gd name="connsiteX5" fmla="*/ 434388 w 4472575"/>
              <a:gd name="connsiteY5" fmla="*/ 132987 h 2563085"/>
              <a:gd name="connsiteX6" fmla="*/ 527031 w 4472575"/>
              <a:gd name="connsiteY6" fmla="*/ 285394 h 2563085"/>
              <a:gd name="connsiteX7" fmla="*/ 534446 w 4472575"/>
              <a:gd name="connsiteY7" fmla="*/ 315066 h 2563085"/>
              <a:gd name="connsiteX8" fmla="*/ 548577 w 4472575"/>
              <a:gd name="connsiteY8" fmla="*/ 377129 h 2563085"/>
              <a:gd name="connsiteX9" fmla="*/ 552379 w 4472575"/>
              <a:gd name="connsiteY9" fmla="*/ 386872 h 2563085"/>
              <a:gd name="connsiteX10" fmla="*/ 545979 w 4472575"/>
              <a:gd name="connsiteY10" fmla="*/ 605835 h 2563085"/>
              <a:gd name="connsiteX11" fmla="*/ 504092 w 4472575"/>
              <a:gd name="connsiteY11" fmla="*/ 773426 h 2563085"/>
              <a:gd name="connsiteX12" fmla="*/ 479442 w 4472575"/>
              <a:gd name="connsiteY12" fmla="*/ 825810 h 2563085"/>
              <a:gd name="connsiteX13" fmla="*/ 370006 w 4472575"/>
              <a:gd name="connsiteY13" fmla="*/ 1044266 h 2563085"/>
              <a:gd name="connsiteX14" fmla="*/ 294598 w 4472575"/>
              <a:gd name="connsiteY14" fmla="*/ 1188449 h 2563085"/>
              <a:gd name="connsiteX15" fmla="*/ 218493 w 4472575"/>
              <a:gd name="connsiteY15" fmla="*/ 1435818 h 2563085"/>
              <a:gd name="connsiteX16" fmla="*/ 219760 w 4472575"/>
              <a:gd name="connsiteY16" fmla="*/ 1649972 h 2563085"/>
              <a:gd name="connsiteX17" fmla="*/ 247705 w 4472575"/>
              <a:gd name="connsiteY17" fmla="*/ 1734495 h 2563085"/>
              <a:gd name="connsiteX18" fmla="*/ 250937 w 4472575"/>
              <a:gd name="connsiteY18" fmla="*/ 1751134 h 2563085"/>
              <a:gd name="connsiteX19" fmla="*/ 268300 w 4472575"/>
              <a:gd name="connsiteY19" fmla="*/ 1829393 h 2563085"/>
              <a:gd name="connsiteX20" fmla="*/ 281734 w 4472575"/>
              <a:gd name="connsiteY20" fmla="*/ 1884814 h 2563085"/>
              <a:gd name="connsiteX21" fmla="*/ 362528 w 4472575"/>
              <a:gd name="connsiteY21" fmla="*/ 1998692 h 2563085"/>
              <a:gd name="connsiteX22" fmla="*/ 527729 w 4472575"/>
              <a:gd name="connsiteY22" fmla="*/ 2163310 h 2563085"/>
              <a:gd name="connsiteX23" fmla="*/ 611501 w 4472575"/>
              <a:gd name="connsiteY23" fmla="*/ 2202534 h 2563085"/>
              <a:gd name="connsiteX24" fmla="*/ 833099 w 4472575"/>
              <a:gd name="connsiteY24" fmla="*/ 2287247 h 2563085"/>
              <a:gd name="connsiteX25" fmla="*/ 976437 w 4472575"/>
              <a:gd name="connsiteY25" fmla="*/ 2302178 h 2563085"/>
              <a:gd name="connsiteX26" fmla="*/ 1178771 w 4472575"/>
              <a:gd name="connsiteY26" fmla="*/ 2325270 h 2563085"/>
              <a:gd name="connsiteX27" fmla="*/ 1380535 w 4472575"/>
              <a:gd name="connsiteY27" fmla="*/ 2301608 h 2563085"/>
              <a:gd name="connsiteX28" fmla="*/ 1433447 w 4472575"/>
              <a:gd name="connsiteY28" fmla="*/ 2297749 h 2563085"/>
              <a:gd name="connsiteX29" fmla="*/ 1649342 w 4472575"/>
              <a:gd name="connsiteY29" fmla="*/ 2281174 h 2563085"/>
              <a:gd name="connsiteX30" fmla="*/ 1833869 w 4472575"/>
              <a:gd name="connsiteY30" fmla="*/ 2248465 h 2563085"/>
              <a:gd name="connsiteX31" fmla="*/ 1970618 w 4472575"/>
              <a:gd name="connsiteY31" fmla="*/ 2226385 h 2563085"/>
              <a:gd name="connsiteX32" fmla="*/ 2186005 w 4472575"/>
              <a:gd name="connsiteY32" fmla="*/ 2177671 h 2563085"/>
              <a:gd name="connsiteX33" fmla="*/ 2327886 w 4472575"/>
              <a:gd name="connsiteY33" fmla="*/ 2147050 h 2563085"/>
              <a:gd name="connsiteX34" fmla="*/ 2489981 w 4472575"/>
              <a:gd name="connsiteY34" fmla="*/ 2086442 h 2563085"/>
              <a:gd name="connsiteX35" fmla="*/ 2548090 w 4472575"/>
              <a:gd name="connsiteY35" fmla="*/ 2070372 h 2563085"/>
              <a:gd name="connsiteX36" fmla="*/ 2564439 w 4472575"/>
              <a:gd name="connsiteY36" fmla="*/ 2067968 h 2563085"/>
              <a:gd name="connsiteX37" fmla="*/ 2792500 w 4472575"/>
              <a:gd name="connsiteY37" fmla="*/ 1983951 h 2563085"/>
              <a:gd name="connsiteX38" fmla="*/ 3040269 w 4472575"/>
              <a:gd name="connsiteY38" fmla="*/ 1922584 h 2563085"/>
              <a:gd name="connsiteX39" fmla="*/ 3371240 w 4472575"/>
              <a:gd name="connsiteY39" fmla="*/ 1898480 h 2563085"/>
              <a:gd name="connsiteX40" fmla="*/ 3470538 w 4472575"/>
              <a:gd name="connsiteY40" fmla="*/ 1888736 h 2563085"/>
              <a:gd name="connsiteX41" fmla="*/ 3782815 w 4472575"/>
              <a:gd name="connsiteY41" fmla="*/ 1937831 h 2563085"/>
              <a:gd name="connsiteX42" fmla="*/ 3931032 w 4472575"/>
              <a:gd name="connsiteY42" fmla="*/ 1991606 h 2563085"/>
              <a:gd name="connsiteX43" fmla="*/ 4169866 w 4472575"/>
              <a:gd name="connsiteY43" fmla="*/ 2163183 h 2563085"/>
              <a:gd name="connsiteX44" fmla="*/ 4345966 w 4472575"/>
              <a:gd name="connsiteY44" fmla="*/ 2366266 h 2563085"/>
              <a:gd name="connsiteX45" fmla="*/ 4460346 w 4472575"/>
              <a:gd name="connsiteY45" fmla="*/ 2533097 h 2563085"/>
              <a:gd name="connsiteX46" fmla="*/ 4472576 w 4472575"/>
              <a:gd name="connsiteY46" fmla="*/ 2563085 h 256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472575" h="2563085">
                <a:moveTo>
                  <a:pt x="4472576" y="2563085"/>
                </a:moveTo>
                <a:lnTo>
                  <a:pt x="0" y="2563085"/>
                </a:lnTo>
                <a:lnTo>
                  <a:pt x="0" y="9113"/>
                </a:lnTo>
                <a:cubicBezTo>
                  <a:pt x="44928" y="-1452"/>
                  <a:pt x="92834" y="-2401"/>
                  <a:pt x="140297" y="4052"/>
                </a:cubicBezTo>
                <a:cubicBezTo>
                  <a:pt x="181359" y="9619"/>
                  <a:pt x="222738" y="13036"/>
                  <a:pt x="263674" y="19489"/>
                </a:cubicBezTo>
                <a:cubicBezTo>
                  <a:pt x="337625" y="31129"/>
                  <a:pt x="390980" y="78136"/>
                  <a:pt x="434388" y="132987"/>
                </a:cubicBezTo>
                <a:cubicBezTo>
                  <a:pt x="471014" y="179235"/>
                  <a:pt x="497185" y="233896"/>
                  <a:pt x="527031" y="285394"/>
                </a:cubicBezTo>
                <a:cubicBezTo>
                  <a:pt x="531974" y="293872"/>
                  <a:pt x="532164" y="305133"/>
                  <a:pt x="534446" y="315066"/>
                </a:cubicBezTo>
                <a:cubicBezTo>
                  <a:pt x="539198" y="335754"/>
                  <a:pt x="543761" y="356441"/>
                  <a:pt x="548577" y="377129"/>
                </a:cubicBezTo>
                <a:cubicBezTo>
                  <a:pt x="549400" y="380483"/>
                  <a:pt x="552442" y="383646"/>
                  <a:pt x="552379" y="386872"/>
                </a:cubicBezTo>
                <a:cubicBezTo>
                  <a:pt x="550921" y="459944"/>
                  <a:pt x="554153" y="533522"/>
                  <a:pt x="545979" y="605835"/>
                </a:cubicBezTo>
                <a:cubicBezTo>
                  <a:pt x="539515" y="662584"/>
                  <a:pt x="519808" y="717942"/>
                  <a:pt x="504092" y="773426"/>
                </a:cubicBezTo>
                <a:cubicBezTo>
                  <a:pt x="498896" y="791773"/>
                  <a:pt x="488060" y="808538"/>
                  <a:pt x="479442" y="825810"/>
                </a:cubicBezTo>
                <a:cubicBezTo>
                  <a:pt x="443069" y="898692"/>
                  <a:pt x="407139" y="971764"/>
                  <a:pt x="370006" y="1044266"/>
                </a:cubicBezTo>
                <a:cubicBezTo>
                  <a:pt x="345292" y="1092601"/>
                  <a:pt x="313545" y="1138089"/>
                  <a:pt x="294598" y="1188449"/>
                </a:cubicBezTo>
                <a:cubicBezTo>
                  <a:pt x="264118" y="1269176"/>
                  <a:pt x="233194" y="1351421"/>
                  <a:pt x="218493" y="1435818"/>
                </a:cubicBezTo>
                <a:cubicBezTo>
                  <a:pt x="206390" y="1505157"/>
                  <a:pt x="214944" y="1578671"/>
                  <a:pt x="219760" y="1649972"/>
                </a:cubicBezTo>
                <a:cubicBezTo>
                  <a:pt x="221661" y="1678631"/>
                  <a:pt x="238073" y="1706278"/>
                  <a:pt x="247705" y="1734495"/>
                </a:cubicBezTo>
                <a:cubicBezTo>
                  <a:pt x="249480" y="1739872"/>
                  <a:pt x="252141" y="1746136"/>
                  <a:pt x="250937" y="1751134"/>
                </a:cubicBezTo>
                <a:cubicBezTo>
                  <a:pt x="243903" y="1780299"/>
                  <a:pt x="247515" y="1804530"/>
                  <a:pt x="268300" y="1829393"/>
                </a:cubicBezTo>
                <a:cubicBezTo>
                  <a:pt x="279263" y="1842426"/>
                  <a:pt x="272292" y="1869314"/>
                  <a:pt x="281734" y="1884814"/>
                </a:cubicBezTo>
                <a:cubicBezTo>
                  <a:pt x="305941" y="1924545"/>
                  <a:pt x="331478" y="1964402"/>
                  <a:pt x="362528" y="1998692"/>
                </a:cubicBezTo>
                <a:cubicBezTo>
                  <a:pt x="414743" y="2056201"/>
                  <a:pt x="469747" y="2111685"/>
                  <a:pt x="527729" y="2163310"/>
                </a:cubicBezTo>
                <a:cubicBezTo>
                  <a:pt x="549717" y="2182985"/>
                  <a:pt x="583429" y="2189502"/>
                  <a:pt x="611501" y="2202534"/>
                </a:cubicBezTo>
                <a:cubicBezTo>
                  <a:pt x="683424" y="2235812"/>
                  <a:pt x="750340" y="2281427"/>
                  <a:pt x="833099" y="2287247"/>
                </a:cubicBezTo>
                <a:cubicBezTo>
                  <a:pt x="881005" y="2290600"/>
                  <a:pt x="928721" y="2296547"/>
                  <a:pt x="976437" y="2302178"/>
                </a:cubicBezTo>
                <a:cubicBezTo>
                  <a:pt x="1043924" y="2310086"/>
                  <a:pt x="1111348" y="2325333"/>
                  <a:pt x="1178771" y="2325270"/>
                </a:cubicBezTo>
                <a:cubicBezTo>
                  <a:pt x="1246005" y="2325143"/>
                  <a:pt x="1313238" y="2309833"/>
                  <a:pt x="1380535" y="2301608"/>
                </a:cubicBezTo>
                <a:cubicBezTo>
                  <a:pt x="1398088" y="2299458"/>
                  <a:pt x="1415831" y="2299141"/>
                  <a:pt x="1433447" y="2297749"/>
                </a:cubicBezTo>
                <a:cubicBezTo>
                  <a:pt x="1505433" y="2291802"/>
                  <a:pt x="1577356" y="2281237"/>
                  <a:pt x="1649342" y="2281174"/>
                </a:cubicBezTo>
                <a:cubicBezTo>
                  <a:pt x="1713787" y="2281110"/>
                  <a:pt x="1773163" y="2266180"/>
                  <a:pt x="1833869" y="2248465"/>
                </a:cubicBezTo>
                <a:cubicBezTo>
                  <a:pt x="1877847" y="2235622"/>
                  <a:pt x="1924802" y="2232396"/>
                  <a:pt x="1970618" y="2226385"/>
                </a:cubicBezTo>
                <a:cubicBezTo>
                  <a:pt x="2043998" y="2216896"/>
                  <a:pt x="2115667" y="2202155"/>
                  <a:pt x="2186005" y="2177671"/>
                </a:cubicBezTo>
                <a:cubicBezTo>
                  <a:pt x="2231377" y="2161918"/>
                  <a:pt x="2281754" y="2161032"/>
                  <a:pt x="2327886" y="2147050"/>
                </a:cubicBezTo>
                <a:cubicBezTo>
                  <a:pt x="2382953" y="2130348"/>
                  <a:pt x="2435802" y="2106307"/>
                  <a:pt x="2489981" y="2086442"/>
                </a:cubicBezTo>
                <a:cubicBezTo>
                  <a:pt x="2508802" y="2079546"/>
                  <a:pt x="2528636" y="2075433"/>
                  <a:pt x="2548090" y="2070372"/>
                </a:cubicBezTo>
                <a:cubicBezTo>
                  <a:pt x="2553413" y="2068980"/>
                  <a:pt x="2559369" y="2069866"/>
                  <a:pt x="2564439" y="2067968"/>
                </a:cubicBezTo>
                <a:cubicBezTo>
                  <a:pt x="2640417" y="2039815"/>
                  <a:pt x="2715255" y="2007802"/>
                  <a:pt x="2792500" y="1983951"/>
                </a:cubicBezTo>
                <a:cubicBezTo>
                  <a:pt x="2873801" y="1958835"/>
                  <a:pt x="2956433" y="1933972"/>
                  <a:pt x="3040269" y="1922584"/>
                </a:cubicBezTo>
                <a:cubicBezTo>
                  <a:pt x="3149642" y="1907653"/>
                  <a:pt x="3260853" y="1906388"/>
                  <a:pt x="3371240" y="1898480"/>
                </a:cubicBezTo>
                <a:cubicBezTo>
                  <a:pt x="3404445" y="1896139"/>
                  <a:pt x="3438410" y="1884624"/>
                  <a:pt x="3470538" y="1888736"/>
                </a:cubicBezTo>
                <a:cubicBezTo>
                  <a:pt x="3574968" y="1902022"/>
                  <a:pt x="3683137" y="1889496"/>
                  <a:pt x="3782815" y="1937831"/>
                </a:cubicBezTo>
                <a:cubicBezTo>
                  <a:pt x="3829834" y="1960669"/>
                  <a:pt x="3883950" y="1968957"/>
                  <a:pt x="3931032" y="1991606"/>
                </a:cubicBezTo>
                <a:cubicBezTo>
                  <a:pt x="4020191" y="2034627"/>
                  <a:pt x="4099338" y="2095236"/>
                  <a:pt x="4169866" y="2163183"/>
                </a:cubicBezTo>
                <a:cubicBezTo>
                  <a:pt x="4234185" y="2225057"/>
                  <a:pt x="4283422" y="2302368"/>
                  <a:pt x="4345966" y="2366266"/>
                </a:cubicBezTo>
                <a:cubicBezTo>
                  <a:pt x="4394633" y="2415992"/>
                  <a:pt x="4429866" y="2472932"/>
                  <a:pt x="4460346" y="2533097"/>
                </a:cubicBezTo>
                <a:cubicBezTo>
                  <a:pt x="4465225" y="2542650"/>
                  <a:pt x="4469090" y="2552773"/>
                  <a:pt x="4472576" y="2563085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FAE8AB1-D5C2-BCF0-162A-42BD8297180F}"/>
              </a:ext>
            </a:extLst>
          </p:cNvPr>
          <p:cNvSpPr/>
          <p:nvPr userDrawn="1"/>
        </p:nvSpPr>
        <p:spPr>
          <a:xfrm>
            <a:off x="0" y="63012"/>
            <a:ext cx="733484" cy="1555513"/>
          </a:xfrm>
          <a:custGeom>
            <a:avLst/>
            <a:gdLst>
              <a:gd name="connsiteX0" fmla="*/ 733484 w 733484"/>
              <a:gd name="connsiteY0" fmla="*/ 395031 h 1555513"/>
              <a:gd name="connsiteX1" fmla="*/ 554850 w 733484"/>
              <a:gd name="connsiteY1" fmla="*/ 686116 h 1555513"/>
              <a:gd name="connsiteX2" fmla="*/ 424629 w 733484"/>
              <a:gd name="connsiteY2" fmla="*/ 964928 h 1555513"/>
              <a:gd name="connsiteX3" fmla="*/ 183450 w 733484"/>
              <a:gd name="connsiteY3" fmla="*/ 1352241 h 1555513"/>
              <a:gd name="connsiteX4" fmla="*/ 0 w 733484"/>
              <a:gd name="connsiteY4" fmla="*/ 1555513 h 1555513"/>
              <a:gd name="connsiteX5" fmla="*/ 0 w 733484"/>
              <a:gd name="connsiteY5" fmla="*/ 0 h 1555513"/>
              <a:gd name="connsiteX6" fmla="*/ 86307 w 733484"/>
              <a:gd name="connsiteY6" fmla="*/ 57762 h 1555513"/>
              <a:gd name="connsiteX7" fmla="*/ 189344 w 733484"/>
              <a:gd name="connsiteY7" fmla="*/ 148927 h 1555513"/>
              <a:gd name="connsiteX8" fmla="*/ 313608 w 733484"/>
              <a:gd name="connsiteY8" fmla="*/ 228579 h 1555513"/>
              <a:gd name="connsiteX9" fmla="*/ 487046 w 733484"/>
              <a:gd name="connsiteY9" fmla="*/ 327906 h 1555513"/>
              <a:gd name="connsiteX10" fmla="*/ 580958 w 733484"/>
              <a:gd name="connsiteY10" fmla="*/ 348278 h 1555513"/>
              <a:gd name="connsiteX11" fmla="*/ 644642 w 733484"/>
              <a:gd name="connsiteY11" fmla="*/ 375419 h 1555513"/>
              <a:gd name="connsiteX12" fmla="*/ 733484 w 733484"/>
              <a:gd name="connsiteY12" fmla="*/ 395031 h 155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3484" h="1555513">
                <a:moveTo>
                  <a:pt x="733484" y="395031"/>
                </a:moveTo>
                <a:cubicBezTo>
                  <a:pt x="673095" y="491638"/>
                  <a:pt x="610741" y="587232"/>
                  <a:pt x="554850" y="686116"/>
                </a:cubicBezTo>
                <a:cubicBezTo>
                  <a:pt x="504472" y="775131"/>
                  <a:pt x="474816" y="875787"/>
                  <a:pt x="424629" y="964928"/>
                </a:cubicBezTo>
                <a:cubicBezTo>
                  <a:pt x="350045" y="1097407"/>
                  <a:pt x="271405" y="1228367"/>
                  <a:pt x="183450" y="1352241"/>
                </a:cubicBezTo>
                <a:cubicBezTo>
                  <a:pt x="130982" y="1426072"/>
                  <a:pt x="62481" y="1488515"/>
                  <a:pt x="0" y="1555513"/>
                </a:cubicBezTo>
                <a:lnTo>
                  <a:pt x="0" y="0"/>
                </a:lnTo>
                <a:cubicBezTo>
                  <a:pt x="29403" y="18410"/>
                  <a:pt x="58742" y="36947"/>
                  <a:pt x="86307" y="57762"/>
                </a:cubicBezTo>
                <a:cubicBezTo>
                  <a:pt x="122807" y="85345"/>
                  <a:pt x="152844" y="121407"/>
                  <a:pt x="189344" y="148927"/>
                </a:cubicBezTo>
                <a:cubicBezTo>
                  <a:pt x="228505" y="178472"/>
                  <a:pt x="271595" y="203020"/>
                  <a:pt x="313608" y="228579"/>
                </a:cubicBezTo>
                <a:cubicBezTo>
                  <a:pt x="370703" y="263249"/>
                  <a:pt x="425896" y="303106"/>
                  <a:pt x="487046" y="327906"/>
                </a:cubicBezTo>
                <a:cubicBezTo>
                  <a:pt x="512837" y="338408"/>
                  <a:pt x="538755" y="380796"/>
                  <a:pt x="580958" y="348278"/>
                </a:cubicBezTo>
                <a:cubicBezTo>
                  <a:pt x="589766" y="341445"/>
                  <a:pt x="621893" y="368523"/>
                  <a:pt x="644642" y="375419"/>
                </a:cubicBezTo>
                <a:cubicBezTo>
                  <a:pt x="674299" y="384402"/>
                  <a:pt x="703955" y="390729"/>
                  <a:pt x="733484" y="395031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50776D9C-BB29-E8BA-65DE-B0ADF367C75A}"/>
              </a:ext>
            </a:extLst>
          </p:cNvPr>
          <p:cNvSpPr/>
          <p:nvPr userDrawn="1"/>
        </p:nvSpPr>
        <p:spPr>
          <a:xfrm>
            <a:off x="6663079" y="6074805"/>
            <a:ext cx="2941985" cy="786041"/>
          </a:xfrm>
          <a:custGeom>
            <a:avLst/>
            <a:gdLst>
              <a:gd name="connsiteX0" fmla="*/ 2941985 w 2941985"/>
              <a:gd name="connsiteY0" fmla="*/ 786041 h 786041"/>
              <a:gd name="connsiteX1" fmla="*/ 0 w 2941985"/>
              <a:gd name="connsiteY1" fmla="*/ 786041 h 786041"/>
              <a:gd name="connsiteX2" fmla="*/ 202904 w 2941985"/>
              <a:gd name="connsiteY2" fmla="*/ 545126 h 786041"/>
              <a:gd name="connsiteX3" fmla="*/ 347954 w 2941985"/>
              <a:gd name="connsiteY3" fmla="*/ 402335 h 786041"/>
              <a:gd name="connsiteX4" fmla="*/ 349094 w 2941985"/>
              <a:gd name="connsiteY4" fmla="*/ 402905 h 786041"/>
              <a:gd name="connsiteX5" fmla="*/ 376152 w 2941985"/>
              <a:gd name="connsiteY5" fmla="*/ 412584 h 786041"/>
              <a:gd name="connsiteX6" fmla="*/ 409801 w 2941985"/>
              <a:gd name="connsiteY6" fmla="*/ 423213 h 786041"/>
              <a:gd name="connsiteX7" fmla="*/ 456693 w 2941985"/>
              <a:gd name="connsiteY7" fmla="*/ 434980 h 786041"/>
              <a:gd name="connsiteX8" fmla="*/ 522913 w 2941985"/>
              <a:gd name="connsiteY8" fmla="*/ 445735 h 786041"/>
              <a:gd name="connsiteX9" fmla="*/ 553646 w 2941985"/>
              <a:gd name="connsiteY9" fmla="*/ 451176 h 786041"/>
              <a:gd name="connsiteX10" fmla="*/ 584000 w 2941985"/>
              <a:gd name="connsiteY10" fmla="*/ 454150 h 786041"/>
              <a:gd name="connsiteX11" fmla="*/ 623731 w 2941985"/>
              <a:gd name="connsiteY11" fmla="*/ 458389 h 786041"/>
              <a:gd name="connsiteX12" fmla="*/ 651233 w 2941985"/>
              <a:gd name="connsiteY12" fmla="*/ 460413 h 786041"/>
              <a:gd name="connsiteX13" fmla="*/ 689633 w 2941985"/>
              <a:gd name="connsiteY13" fmla="*/ 461994 h 786041"/>
              <a:gd name="connsiteX14" fmla="*/ 741975 w 2941985"/>
              <a:gd name="connsiteY14" fmla="*/ 462248 h 786041"/>
              <a:gd name="connsiteX15" fmla="*/ 766182 w 2941985"/>
              <a:gd name="connsiteY15" fmla="*/ 459211 h 786041"/>
              <a:gd name="connsiteX16" fmla="*/ 775180 w 2941985"/>
              <a:gd name="connsiteY16" fmla="*/ 454023 h 786041"/>
              <a:gd name="connsiteX17" fmla="*/ 769097 w 2941985"/>
              <a:gd name="connsiteY17" fmla="*/ 447696 h 786041"/>
              <a:gd name="connsiteX18" fmla="*/ 744257 w 2941985"/>
              <a:gd name="connsiteY18" fmla="*/ 437131 h 786041"/>
              <a:gd name="connsiteX19" fmla="*/ 718466 w 2941985"/>
              <a:gd name="connsiteY19" fmla="*/ 427515 h 786041"/>
              <a:gd name="connsiteX20" fmla="*/ 693626 w 2941985"/>
              <a:gd name="connsiteY20" fmla="*/ 414419 h 786041"/>
              <a:gd name="connsiteX21" fmla="*/ 661562 w 2941985"/>
              <a:gd name="connsiteY21" fmla="*/ 389429 h 786041"/>
              <a:gd name="connsiteX22" fmla="*/ 646671 w 2941985"/>
              <a:gd name="connsiteY22" fmla="*/ 376459 h 786041"/>
              <a:gd name="connsiteX23" fmla="*/ 629497 w 2941985"/>
              <a:gd name="connsiteY23" fmla="*/ 359251 h 786041"/>
              <a:gd name="connsiteX24" fmla="*/ 614669 w 2941985"/>
              <a:gd name="connsiteY24" fmla="*/ 342992 h 786041"/>
              <a:gd name="connsiteX25" fmla="*/ 588625 w 2941985"/>
              <a:gd name="connsiteY25" fmla="*/ 309841 h 786041"/>
              <a:gd name="connsiteX26" fmla="*/ 574685 w 2941985"/>
              <a:gd name="connsiteY26" fmla="*/ 288836 h 786041"/>
              <a:gd name="connsiteX27" fmla="*/ 559856 w 2941985"/>
              <a:gd name="connsiteY27" fmla="*/ 264922 h 786041"/>
              <a:gd name="connsiteX28" fmla="*/ 556941 w 2941985"/>
              <a:gd name="connsiteY28" fmla="*/ 259165 h 786041"/>
              <a:gd name="connsiteX29" fmla="*/ 584063 w 2941985"/>
              <a:gd name="connsiteY29" fmla="*/ 241893 h 786041"/>
              <a:gd name="connsiteX30" fmla="*/ 1150699 w 2941985"/>
              <a:gd name="connsiteY30" fmla="*/ 30459 h 786041"/>
              <a:gd name="connsiteX31" fmla="*/ 1750858 w 2941985"/>
              <a:gd name="connsiteY31" fmla="*/ 50135 h 786041"/>
              <a:gd name="connsiteX32" fmla="*/ 2211543 w 2941985"/>
              <a:gd name="connsiteY32" fmla="*/ 204187 h 786041"/>
              <a:gd name="connsiteX33" fmla="*/ 2657273 w 2941985"/>
              <a:gd name="connsiteY33" fmla="*/ 483252 h 786041"/>
              <a:gd name="connsiteX34" fmla="*/ 2871837 w 2941985"/>
              <a:gd name="connsiteY34" fmla="*/ 682855 h 786041"/>
              <a:gd name="connsiteX35" fmla="*/ 2941985 w 2941985"/>
              <a:gd name="connsiteY35" fmla="*/ 786041 h 78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941985" h="786041">
                <a:moveTo>
                  <a:pt x="2941985" y="786041"/>
                </a:moveTo>
                <a:lnTo>
                  <a:pt x="0" y="786041"/>
                </a:lnTo>
                <a:cubicBezTo>
                  <a:pt x="69832" y="707592"/>
                  <a:pt x="138079" y="627561"/>
                  <a:pt x="202904" y="545126"/>
                </a:cubicBezTo>
                <a:cubicBezTo>
                  <a:pt x="245805" y="490527"/>
                  <a:pt x="295168" y="444217"/>
                  <a:pt x="347954" y="402335"/>
                </a:cubicBezTo>
                <a:cubicBezTo>
                  <a:pt x="348334" y="402525"/>
                  <a:pt x="348714" y="402778"/>
                  <a:pt x="349094" y="402905"/>
                </a:cubicBezTo>
                <a:cubicBezTo>
                  <a:pt x="357775" y="406890"/>
                  <a:pt x="367028" y="409547"/>
                  <a:pt x="376152" y="412584"/>
                </a:cubicBezTo>
                <a:cubicBezTo>
                  <a:pt x="387305" y="416253"/>
                  <a:pt x="398458" y="420049"/>
                  <a:pt x="409801" y="423213"/>
                </a:cubicBezTo>
                <a:cubicBezTo>
                  <a:pt x="425326" y="427452"/>
                  <a:pt x="440851" y="431943"/>
                  <a:pt x="456693" y="434980"/>
                </a:cubicBezTo>
                <a:cubicBezTo>
                  <a:pt x="478619" y="439219"/>
                  <a:pt x="500797" y="442129"/>
                  <a:pt x="522913" y="445735"/>
                </a:cubicBezTo>
                <a:cubicBezTo>
                  <a:pt x="533178" y="447444"/>
                  <a:pt x="543317" y="449785"/>
                  <a:pt x="553646" y="451176"/>
                </a:cubicBezTo>
                <a:cubicBezTo>
                  <a:pt x="563658" y="452568"/>
                  <a:pt x="573861" y="453137"/>
                  <a:pt x="584000" y="454150"/>
                </a:cubicBezTo>
                <a:cubicBezTo>
                  <a:pt x="597243" y="455541"/>
                  <a:pt x="610487" y="457123"/>
                  <a:pt x="623731" y="458389"/>
                </a:cubicBezTo>
                <a:cubicBezTo>
                  <a:pt x="632856" y="459274"/>
                  <a:pt x="642045" y="459907"/>
                  <a:pt x="651233" y="460413"/>
                </a:cubicBezTo>
                <a:cubicBezTo>
                  <a:pt x="664033" y="461109"/>
                  <a:pt x="676834" y="461741"/>
                  <a:pt x="689633" y="461994"/>
                </a:cubicBezTo>
                <a:cubicBezTo>
                  <a:pt x="707060" y="462374"/>
                  <a:pt x="724549" y="462627"/>
                  <a:pt x="741975" y="462248"/>
                </a:cubicBezTo>
                <a:cubicBezTo>
                  <a:pt x="750087" y="462058"/>
                  <a:pt x="758261" y="460793"/>
                  <a:pt x="766182" y="459211"/>
                </a:cubicBezTo>
                <a:cubicBezTo>
                  <a:pt x="769414" y="458578"/>
                  <a:pt x="772202" y="455795"/>
                  <a:pt x="775180" y="454023"/>
                </a:cubicBezTo>
                <a:cubicBezTo>
                  <a:pt x="773216" y="451872"/>
                  <a:pt x="771569" y="448899"/>
                  <a:pt x="769097" y="447696"/>
                </a:cubicBezTo>
                <a:cubicBezTo>
                  <a:pt x="760986" y="443837"/>
                  <a:pt x="752622" y="440421"/>
                  <a:pt x="744257" y="437131"/>
                </a:cubicBezTo>
                <a:cubicBezTo>
                  <a:pt x="735702" y="433778"/>
                  <a:pt x="726830" y="431247"/>
                  <a:pt x="718466" y="427515"/>
                </a:cubicBezTo>
                <a:cubicBezTo>
                  <a:pt x="709912" y="423719"/>
                  <a:pt x="701294" y="419670"/>
                  <a:pt x="693626" y="414419"/>
                </a:cubicBezTo>
                <a:cubicBezTo>
                  <a:pt x="682473" y="406700"/>
                  <a:pt x="672081" y="397906"/>
                  <a:pt x="661562" y="389429"/>
                </a:cubicBezTo>
                <a:cubicBezTo>
                  <a:pt x="656429" y="385316"/>
                  <a:pt x="651487" y="381014"/>
                  <a:pt x="646671" y="376459"/>
                </a:cubicBezTo>
                <a:cubicBezTo>
                  <a:pt x="640840" y="370892"/>
                  <a:pt x="635137" y="365071"/>
                  <a:pt x="629497" y="359251"/>
                </a:cubicBezTo>
                <a:cubicBezTo>
                  <a:pt x="624428" y="353937"/>
                  <a:pt x="619295" y="348686"/>
                  <a:pt x="614669" y="342992"/>
                </a:cubicBezTo>
                <a:cubicBezTo>
                  <a:pt x="605798" y="332110"/>
                  <a:pt x="597053" y="321102"/>
                  <a:pt x="588625" y="309841"/>
                </a:cubicBezTo>
                <a:cubicBezTo>
                  <a:pt x="583619" y="303134"/>
                  <a:pt x="579247" y="295922"/>
                  <a:pt x="574685" y="288836"/>
                </a:cubicBezTo>
                <a:cubicBezTo>
                  <a:pt x="569615" y="280928"/>
                  <a:pt x="564482" y="273083"/>
                  <a:pt x="559856" y="264922"/>
                </a:cubicBezTo>
                <a:cubicBezTo>
                  <a:pt x="558779" y="263024"/>
                  <a:pt x="557892" y="261126"/>
                  <a:pt x="556941" y="259165"/>
                </a:cubicBezTo>
                <a:cubicBezTo>
                  <a:pt x="566003" y="253408"/>
                  <a:pt x="575001" y="247650"/>
                  <a:pt x="584063" y="241893"/>
                </a:cubicBezTo>
                <a:cubicBezTo>
                  <a:pt x="756424" y="131685"/>
                  <a:pt x="946401" y="53298"/>
                  <a:pt x="1150699" y="30459"/>
                </a:cubicBezTo>
                <a:cubicBezTo>
                  <a:pt x="1350625" y="8063"/>
                  <a:pt x="1553909" y="-33819"/>
                  <a:pt x="1750858" y="50135"/>
                </a:cubicBezTo>
                <a:cubicBezTo>
                  <a:pt x="1904714" y="100811"/>
                  <a:pt x="2061488" y="144021"/>
                  <a:pt x="2211543" y="204187"/>
                </a:cubicBezTo>
                <a:cubicBezTo>
                  <a:pt x="2375475" y="269983"/>
                  <a:pt x="2524454" y="365325"/>
                  <a:pt x="2657273" y="483252"/>
                </a:cubicBezTo>
                <a:cubicBezTo>
                  <a:pt x="2730526" y="548226"/>
                  <a:pt x="2816707" y="604722"/>
                  <a:pt x="2871837" y="682855"/>
                </a:cubicBezTo>
                <a:cubicBezTo>
                  <a:pt x="2895790" y="716829"/>
                  <a:pt x="2919173" y="751245"/>
                  <a:pt x="2941985" y="786041"/>
                </a:cubicBezTo>
                <a:close/>
              </a:path>
            </a:pathLst>
          </a:custGeom>
          <a:solidFill>
            <a:srgbClr val="FFC709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400AC20-F320-2C3D-71B0-0739D739F098}"/>
              </a:ext>
            </a:extLst>
          </p:cNvPr>
          <p:cNvSpPr/>
          <p:nvPr userDrawn="1"/>
        </p:nvSpPr>
        <p:spPr>
          <a:xfrm>
            <a:off x="6672216" y="5821313"/>
            <a:ext cx="547867" cy="655890"/>
          </a:xfrm>
          <a:custGeom>
            <a:avLst/>
            <a:gdLst>
              <a:gd name="connsiteX0" fmla="*/ 540707 w 547867"/>
              <a:gd name="connsiteY0" fmla="*/ 498233 h 655890"/>
              <a:gd name="connsiteX1" fmla="*/ 536588 w 547867"/>
              <a:gd name="connsiteY1" fmla="*/ 490957 h 655890"/>
              <a:gd name="connsiteX2" fmla="*/ 522900 w 547867"/>
              <a:gd name="connsiteY2" fmla="*/ 467802 h 655890"/>
              <a:gd name="connsiteX3" fmla="*/ 509656 w 547867"/>
              <a:gd name="connsiteY3" fmla="*/ 446671 h 655890"/>
              <a:gd name="connsiteX4" fmla="*/ 491914 w 547867"/>
              <a:gd name="connsiteY4" fmla="*/ 416810 h 655890"/>
              <a:gd name="connsiteX5" fmla="*/ 480824 w 547867"/>
              <a:gd name="connsiteY5" fmla="*/ 398020 h 655890"/>
              <a:gd name="connsiteX6" fmla="*/ 466186 w 547867"/>
              <a:gd name="connsiteY6" fmla="*/ 366324 h 655890"/>
              <a:gd name="connsiteX7" fmla="*/ 454019 w 547867"/>
              <a:gd name="connsiteY7" fmla="*/ 338803 h 655890"/>
              <a:gd name="connsiteX8" fmla="*/ 448379 w 547867"/>
              <a:gd name="connsiteY8" fmla="*/ 323303 h 655890"/>
              <a:gd name="connsiteX9" fmla="*/ 444134 w 547867"/>
              <a:gd name="connsiteY9" fmla="*/ 310523 h 655890"/>
              <a:gd name="connsiteX10" fmla="*/ 435516 w 547867"/>
              <a:gd name="connsiteY10" fmla="*/ 278954 h 655890"/>
              <a:gd name="connsiteX11" fmla="*/ 427088 w 547867"/>
              <a:gd name="connsiteY11" fmla="*/ 259405 h 655890"/>
              <a:gd name="connsiteX12" fmla="*/ 425567 w 547867"/>
              <a:gd name="connsiteY12" fmla="*/ 251180 h 655890"/>
              <a:gd name="connsiteX13" fmla="*/ 421892 w 547867"/>
              <a:gd name="connsiteY13" fmla="*/ 238084 h 655890"/>
              <a:gd name="connsiteX14" fmla="*/ 418153 w 547867"/>
              <a:gd name="connsiteY14" fmla="*/ 227582 h 655890"/>
              <a:gd name="connsiteX15" fmla="*/ 406113 w 547867"/>
              <a:gd name="connsiteY15" fmla="*/ 195823 h 655890"/>
              <a:gd name="connsiteX16" fmla="*/ 393946 w 547867"/>
              <a:gd name="connsiteY16" fmla="*/ 165202 h 655890"/>
              <a:gd name="connsiteX17" fmla="*/ 385835 w 547867"/>
              <a:gd name="connsiteY17" fmla="*/ 144831 h 655890"/>
              <a:gd name="connsiteX18" fmla="*/ 374556 w 547867"/>
              <a:gd name="connsiteY18" fmla="*/ 127243 h 655890"/>
              <a:gd name="connsiteX19" fmla="*/ 366888 w 547867"/>
              <a:gd name="connsiteY19" fmla="*/ 111363 h 655890"/>
              <a:gd name="connsiteX20" fmla="*/ 337993 w 547867"/>
              <a:gd name="connsiteY20" fmla="*/ 78022 h 655890"/>
              <a:gd name="connsiteX21" fmla="*/ 327157 w 547867"/>
              <a:gd name="connsiteY21" fmla="*/ 67647 h 655890"/>
              <a:gd name="connsiteX22" fmla="*/ 287172 w 547867"/>
              <a:gd name="connsiteY22" fmla="*/ 39683 h 655890"/>
              <a:gd name="connsiteX23" fmla="*/ 267147 w 547867"/>
              <a:gd name="connsiteY23" fmla="*/ 25385 h 655890"/>
              <a:gd name="connsiteX24" fmla="*/ 234512 w 547867"/>
              <a:gd name="connsiteY24" fmla="*/ 7860 h 655890"/>
              <a:gd name="connsiteX25" fmla="*/ 221269 w 547867"/>
              <a:gd name="connsiteY25" fmla="*/ 5330 h 655890"/>
              <a:gd name="connsiteX26" fmla="*/ 205427 w 547867"/>
              <a:gd name="connsiteY26" fmla="*/ 2230 h 655890"/>
              <a:gd name="connsiteX27" fmla="*/ 183818 w 547867"/>
              <a:gd name="connsiteY27" fmla="*/ 79 h 655890"/>
              <a:gd name="connsiteX28" fmla="*/ 158154 w 547867"/>
              <a:gd name="connsiteY28" fmla="*/ 4571 h 655890"/>
              <a:gd name="connsiteX29" fmla="*/ 120387 w 547867"/>
              <a:gd name="connsiteY29" fmla="*/ 16022 h 655890"/>
              <a:gd name="connsiteX30" fmla="*/ 119373 w 547867"/>
              <a:gd name="connsiteY30" fmla="*/ 17034 h 655890"/>
              <a:gd name="connsiteX31" fmla="*/ 112910 w 547867"/>
              <a:gd name="connsiteY31" fmla="*/ 23614 h 655890"/>
              <a:gd name="connsiteX32" fmla="*/ 106066 w 547867"/>
              <a:gd name="connsiteY32" fmla="*/ 29371 h 655890"/>
              <a:gd name="connsiteX33" fmla="*/ 104735 w 547867"/>
              <a:gd name="connsiteY33" fmla="*/ 30446 h 655890"/>
              <a:gd name="connsiteX34" fmla="*/ 93709 w 547867"/>
              <a:gd name="connsiteY34" fmla="*/ 35065 h 655890"/>
              <a:gd name="connsiteX35" fmla="*/ 86485 w 547867"/>
              <a:gd name="connsiteY35" fmla="*/ 41391 h 655890"/>
              <a:gd name="connsiteX36" fmla="*/ 77170 w 547867"/>
              <a:gd name="connsiteY36" fmla="*/ 45947 h 655890"/>
              <a:gd name="connsiteX37" fmla="*/ 72861 w 547867"/>
              <a:gd name="connsiteY37" fmla="*/ 52210 h 655890"/>
              <a:gd name="connsiteX38" fmla="*/ 63546 w 547867"/>
              <a:gd name="connsiteY38" fmla="*/ 62205 h 655890"/>
              <a:gd name="connsiteX39" fmla="*/ 59617 w 547867"/>
              <a:gd name="connsiteY39" fmla="*/ 65938 h 655890"/>
              <a:gd name="connsiteX40" fmla="*/ 46056 w 547867"/>
              <a:gd name="connsiteY40" fmla="*/ 82957 h 655890"/>
              <a:gd name="connsiteX41" fmla="*/ 40797 w 547867"/>
              <a:gd name="connsiteY41" fmla="*/ 86816 h 655890"/>
              <a:gd name="connsiteX42" fmla="*/ 33193 w 547867"/>
              <a:gd name="connsiteY42" fmla="*/ 98963 h 655890"/>
              <a:gd name="connsiteX43" fmla="*/ 21913 w 547867"/>
              <a:gd name="connsiteY43" fmla="*/ 123763 h 655890"/>
              <a:gd name="connsiteX44" fmla="*/ 16527 w 547867"/>
              <a:gd name="connsiteY44" fmla="*/ 135910 h 655890"/>
              <a:gd name="connsiteX45" fmla="*/ 11711 w 547867"/>
              <a:gd name="connsiteY45" fmla="*/ 156345 h 655890"/>
              <a:gd name="connsiteX46" fmla="*/ 8479 w 547867"/>
              <a:gd name="connsiteY46" fmla="*/ 168049 h 655890"/>
              <a:gd name="connsiteX47" fmla="*/ 5754 w 547867"/>
              <a:gd name="connsiteY47" fmla="*/ 181588 h 655890"/>
              <a:gd name="connsiteX48" fmla="*/ 2839 w 547867"/>
              <a:gd name="connsiteY48" fmla="*/ 194115 h 655890"/>
              <a:gd name="connsiteX49" fmla="*/ 812 w 547867"/>
              <a:gd name="connsiteY49" fmla="*/ 218029 h 655890"/>
              <a:gd name="connsiteX50" fmla="*/ 51 w 547867"/>
              <a:gd name="connsiteY50" fmla="*/ 228531 h 655890"/>
              <a:gd name="connsiteX51" fmla="*/ 2459 w 547867"/>
              <a:gd name="connsiteY51" fmla="*/ 248460 h 655890"/>
              <a:gd name="connsiteX52" fmla="*/ 3030 w 547867"/>
              <a:gd name="connsiteY52" fmla="*/ 269021 h 655890"/>
              <a:gd name="connsiteX53" fmla="*/ 4677 w 547867"/>
              <a:gd name="connsiteY53" fmla="*/ 276360 h 655890"/>
              <a:gd name="connsiteX54" fmla="*/ 11775 w 547867"/>
              <a:gd name="connsiteY54" fmla="*/ 309132 h 655890"/>
              <a:gd name="connsiteX55" fmla="*/ 14753 w 547867"/>
              <a:gd name="connsiteY55" fmla="*/ 323683 h 655890"/>
              <a:gd name="connsiteX56" fmla="*/ 23371 w 547867"/>
              <a:gd name="connsiteY56" fmla="*/ 351203 h 655890"/>
              <a:gd name="connsiteX57" fmla="*/ 25969 w 547867"/>
              <a:gd name="connsiteY57" fmla="*/ 363793 h 655890"/>
              <a:gd name="connsiteX58" fmla="*/ 35157 w 547867"/>
              <a:gd name="connsiteY58" fmla="*/ 386569 h 655890"/>
              <a:gd name="connsiteX59" fmla="*/ 41494 w 547867"/>
              <a:gd name="connsiteY59" fmla="*/ 403208 h 655890"/>
              <a:gd name="connsiteX60" fmla="*/ 56385 w 547867"/>
              <a:gd name="connsiteY60" fmla="*/ 425794 h 655890"/>
              <a:gd name="connsiteX61" fmla="*/ 65003 w 547867"/>
              <a:gd name="connsiteY61" fmla="*/ 439775 h 655890"/>
              <a:gd name="connsiteX62" fmla="*/ 77803 w 547867"/>
              <a:gd name="connsiteY62" fmla="*/ 457363 h 655890"/>
              <a:gd name="connsiteX63" fmla="*/ 90984 w 547867"/>
              <a:gd name="connsiteY63" fmla="*/ 474572 h 655890"/>
              <a:gd name="connsiteX64" fmla="*/ 103974 w 547867"/>
              <a:gd name="connsiteY64" fmla="*/ 489312 h 655890"/>
              <a:gd name="connsiteX65" fmla="*/ 141679 w 547867"/>
              <a:gd name="connsiteY65" fmla="*/ 530878 h 655890"/>
              <a:gd name="connsiteX66" fmla="*/ 154416 w 547867"/>
              <a:gd name="connsiteY66" fmla="*/ 541633 h 655890"/>
              <a:gd name="connsiteX67" fmla="*/ 199344 w 547867"/>
              <a:gd name="connsiteY67" fmla="*/ 575164 h 655890"/>
              <a:gd name="connsiteX68" fmla="*/ 219684 w 547867"/>
              <a:gd name="connsiteY68" fmla="*/ 589841 h 655890"/>
              <a:gd name="connsiteX69" fmla="*/ 258022 w 547867"/>
              <a:gd name="connsiteY69" fmla="*/ 611921 h 655890"/>
              <a:gd name="connsiteX70" fmla="*/ 272153 w 547867"/>
              <a:gd name="connsiteY70" fmla="*/ 620968 h 655890"/>
              <a:gd name="connsiteX71" fmla="*/ 299338 w 547867"/>
              <a:gd name="connsiteY71" fmla="*/ 636152 h 655890"/>
              <a:gd name="connsiteX72" fmla="*/ 338880 w 547867"/>
              <a:gd name="connsiteY72" fmla="*/ 655891 h 655890"/>
              <a:gd name="connsiteX73" fmla="*/ 547867 w 547867"/>
              <a:gd name="connsiteY73" fmla="*/ 512721 h 655890"/>
              <a:gd name="connsiteX74" fmla="*/ 540770 w 547867"/>
              <a:gd name="connsiteY74" fmla="*/ 498296 h 65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47867" h="655890">
                <a:moveTo>
                  <a:pt x="540707" y="498233"/>
                </a:moveTo>
                <a:cubicBezTo>
                  <a:pt x="539440" y="495765"/>
                  <a:pt x="537982" y="493361"/>
                  <a:pt x="536588" y="490957"/>
                </a:cubicBezTo>
                <a:cubicBezTo>
                  <a:pt x="532025" y="483239"/>
                  <a:pt x="527589" y="475457"/>
                  <a:pt x="522900" y="467802"/>
                </a:cubicBezTo>
                <a:cubicBezTo>
                  <a:pt x="518592" y="460716"/>
                  <a:pt x="513966" y="453757"/>
                  <a:pt x="509656" y="446671"/>
                </a:cubicBezTo>
                <a:cubicBezTo>
                  <a:pt x="503637" y="436738"/>
                  <a:pt x="497807" y="426743"/>
                  <a:pt x="491914" y="416810"/>
                </a:cubicBezTo>
                <a:cubicBezTo>
                  <a:pt x="488175" y="410547"/>
                  <a:pt x="483993" y="404536"/>
                  <a:pt x="480824" y="398020"/>
                </a:cubicBezTo>
                <a:cubicBezTo>
                  <a:pt x="475691" y="387581"/>
                  <a:pt x="472206" y="376193"/>
                  <a:pt x="466186" y="366324"/>
                </a:cubicBezTo>
                <a:cubicBezTo>
                  <a:pt x="460863" y="357530"/>
                  <a:pt x="457884" y="348040"/>
                  <a:pt x="454019" y="338803"/>
                </a:cubicBezTo>
                <a:cubicBezTo>
                  <a:pt x="451928" y="333742"/>
                  <a:pt x="450217" y="328491"/>
                  <a:pt x="448379" y="323303"/>
                </a:cubicBezTo>
                <a:cubicBezTo>
                  <a:pt x="446922" y="319064"/>
                  <a:pt x="445338" y="314889"/>
                  <a:pt x="444134" y="310523"/>
                </a:cubicBezTo>
                <a:cubicBezTo>
                  <a:pt x="441219" y="300021"/>
                  <a:pt x="438874" y="289329"/>
                  <a:pt x="435516" y="278954"/>
                </a:cubicBezTo>
                <a:cubicBezTo>
                  <a:pt x="433361" y="272248"/>
                  <a:pt x="429686" y="266048"/>
                  <a:pt x="427088" y="259405"/>
                </a:cubicBezTo>
                <a:cubicBezTo>
                  <a:pt x="426074" y="256874"/>
                  <a:pt x="426200" y="253901"/>
                  <a:pt x="425567" y="251180"/>
                </a:cubicBezTo>
                <a:cubicBezTo>
                  <a:pt x="424490" y="246752"/>
                  <a:pt x="423222" y="242386"/>
                  <a:pt x="421892" y="238084"/>
                </a:cubicBezTo>
                <a:cubicBezTo>
                  <a:pt x="420814" y="234542"/>
                  <a:pt x="419611" y="230999"/>
                  <a:pt x="418153" y="227582"/>
                </a:cubicBezTo>
                <a:cubicBezTo>
                  <a:pt x="413717" y="217143"/>
                  <a:pt x="410803" y="205945"/>
                  <a:pt x="406113" y="195823"/>
                </a:cubicBezTo>
                <a:cubicBezTo>
                  <a:pt x="401488" y="185764"/>
                  <a:pt x="399523" y="174882"/>
                  <a:pt x="393946" y="165202"/>
                </a:cubicBezTo>
                <a:cubicBezTo>
                  <a:pt x="390335" y="158939"/>
                  <a:pt x="389130" y="151347"/>
                  <a:pt x="385835" y="144831"/>
                </a:cubicBezTo>
                <a:cubicBezTo>
                  <a:pt x="382730" y="138631"/>
                  <a:pt x="378041" y="133316"/>
                  <a:pt x="374556" y="127243"/>
                </a:cubicBezTo>
                <a:cubicBezTo>
                  <a:pt x="371641" y="122182"/>
                  <a:pt x="369930" y="116361"/>
                  <a:pt x="366888" y="111363"/>
                </a:cubicBezTo>
                <a:cubicBezTo>
                  <a:pt x="359157" y="98710"/>
                  <a:pt x="351680" y="85804"/>
                  <a:pt x="337993" y="78022"/>
                </a:cubicBezTo>
                <a:cubicBezTo>
                  <a:pt x="333747" y="75618"/>
                  <a:pt x="331149" y="70557"/>
                  <a:pt x="327157" y="67647"/>
                </a:cubicBezTo>
                <a:cubicBezTo>
                  <a:pt x="313976" y="58093"/>
                  <a:pt x="300479" y="48983"/>
                  <a:pt x="287172" y="39683"/>
                </a:cubicBezTo>
                <a:cubicBezTo>
                  <a:pt x="280454" y="34938"/>
                  <a:pt x="274181" y="29497"/>
                  <a:pt x="267147" y="25385"/>
                </a:cubicBezTo>
                <a:cubicBezTo>
                  <a:pt x="256502" y="19185"/>
                  <a:pt x="244968" y="14377"/>
                  <a:pt x="234512" y="7860"/>
                </a:cubicBezTo>
                <a:cubicBezTo>
                  <a:pt x="229887" y="4950"/>
                  <a:pt x="226085" y="5203"/>
                  <a:pt x="221269" y="5330"/>
                </a:cubicBezTo>
                <a:cubicBezTo>
                  <a:pt x="216009" y="5456"/>
                  <a:pt x="210749" y="3052"/>
                  <a:pt x="205427" y="2230"/>
                </a:cubicBezTo>
                <a:cubicBezTo>
                  <a:pt x="198266" y="1154"/>
                  <a:pt x="190979" y="-364"/>
                  <a:pt x="183818" y="79"/>
                </a:cubicBezTo>
                <a:cubicBezTo>
                  <a:pt x="175200" y="585"/>
                  <a:pt x="166519" y="2356"/>
                  <a:pt x="158154" y="4571"/>
                </a:cubicBezTo>
                <a:cubicBezTo>
                  <a:pt x="145417" y="7924"/>
                  <a:pt x="132934" y="12162"/>
                  <a:pt x="120387" y="16022"/>
                </a:cubicBezTo>
                <a:cubicBezTo>
                  <a:pt x="120007" y="16148"/>
                  <a:pt x="119690" y="16654"/>
                  <a:pt x="119373" y="17034"/>
                </a:cubicBezTo>
                <a:cubicBezTo>
                  <a:pt x="117219" y="19248"/>
                  <a:pt x="115381" y="21779"/>
                  <a:pt x="112910" y="23614"/>
                </a:cubicBezTo>
                <a:cubicBezTo>
                  <a:pt x="110502" y="25385"/>
                  <a:pt x="106003" y="24436"/>
                  <a:pt x="106066" y="29371"/>
                </a:cubicBezTo>
                <a:cubicBezTo>
                  <a:pt x="106066" y="29751"/>
                  <a:pt x="105242" y="30256"/>
                  <a:pt x="104735" y="30446"/>
                </a:cubicBezTo>
                <a:cubicBezTo>
                  <a:pt x="101060" y="31965"/>
                  <a:pt x="97131" y="33103"/>
                  <a:pt x="93709" y="35065"/>
                </a:cubicBezTo>
                <a:cubicBezTo>
                  <a:pt x="90984" y="36646"/>
                  <a:pt x="89147" y="39620"/>
                  <a:pt x="86485" y="41391"/>
                </a:cubicBezTo>
                <a:cubicBezTo>
                  <a:pt x="83760" y="43226"/>
                  <a:pt x="80592" y="44302"/>
                  <a:pt x="77170" y="45947"/>
                </a:cubicBezTo>
                <a:cubicBezTo>
                  <a:pt x="75966" y="47654"/>
                  <a:pt x="74635" y="50122"/>
                  <a:pt x="72861" y="52210"/>
                </a:cubicBezTo>
                <a:cubicBezTo>
                  <a:pt x="69882" y="55689"/>
                  <a:pt x="66714" y="58916"/>
                  <a:pt x="63546" y="62205"/>
                </a:cubicBezTo>
                <a:cubicBezTo>
                  <a:pt x="62279" y="63534"/>
                  <a:pt x="61138" y="64989"/>
                  <a:pt x="59617" y="65938"/>
                </a:cubicBezTo>
                <a:cubicBezTo>
                  <a:pt x="53091" y="70051"/>
                  <a:pt x="49161" y="76124"/>
                  <a:pt x="46056" y="82957"/>
                </a:cubicBezTo>
                <a:cubicBezTo>
                  <a:pt x="45359" y="84475"/>
                  <a:pt x="42951" y="85298"/>
                  <a:pt x="40797" y="86816"/>
                </a:cubicBezTo>
                <a:cubicBezTo>
                  <a:pt x="38579" y="90422"/>
                  <a:pt x="36108" y="94851"/>
                  <a:pt x="33193" y="98963"/>
                </a:cubicBezTo>
                <a:cubicBezTo>
                  <a:pt x="27933" y="106555"/>
                  <a:pt x="23434" y="114337"/>
                  <a:pt x="21913" y="123763"/>
                </a:cubicBezTo>
                <a:cubicBezTo>
                  <a:pt x="21216" y="128002"/>
                  <a:pt x="17794" y="131671"/>
                  <a:pt x="16527" y="135910"/>
                </a:cubicBezTo>
                <a:cubicBezTo>
                  <a:pt x="14499" y="142616"/>
                  <a:pt x="13359" y="149512"/>
                  <a:pt x="11711" y="156345"/>
                </a:cubicBezTo>
                <a:cubicBezTo>
                  <a:pt x="10760" y="160267"/>
                  <a:pt x="9746" y="164190"/>
                  <a:pt x="8479" y="168049"/>
                </a:cubicBezTo>
                <a:cubicBezTo>
                  <a:pt x="7022" y="172415"/>
                  <a:pt x="4867" y="176337"/>
                  <a:pt x="5754" y="181588"/>
                </a:cubicBezTo>
                <a:cubicBezTo>
                  <a:pt x="6388" y="185511"/>
                  <a:pt x="3346" y="189876"/>
                  <a:pt x="2839" y="194115"/>
                </a:cubicBezTo>
                <a:cubicBezTo>
                  <a:pt x="1825" y="202023"/>
                  <a:pt x="1446" y="210058"/>
                  <a:pt x="812" y="218029"/>
                </a:cubicBezTo>
                <a:cubicBezTo>
                  <a:pt x="558" y="221509"/>
                  <a:pt x="-202" y="225052"/>
                  <a:pt x="51" y="228531"/>
                </a:cubicBezTo>
                <a:cubicBezTo>
                  <a:pt x="558" y="235174"/>
                  <a:pt x="1952" y="241754"/>
                  <a:pt x="2459" y="248460"/>
                </a:cubicBezTo>
                <a:cubicBezTo>
                  <a:pt x="2966" y="255292"/>
                  <a:pt x="2713" y="262189"/>
                  <a:pt x="3030" y="269021"/>
                </a:cubicBezTo>
                <a:cubicBezTo>
                  <a:pt x="3157" y="271488"/>
                  <a:pt x="3536" y="274209"/>
                  <a:pt x="4677" y="276360"/>
                </a:cubicBezTo>
                <a:cubicBezTo>
                  <a:pt x="10190" y="286672"/>
                  <a:pt x="10443" y="297997"/>
                  <a:pt x="11775" y="309132"/>
                </a:cubicBezTo>
                <a:cubicBezTo>
                  <a:pt x="12345" y="314067"/>
                  <a:pt x="13359" y="318938"/>
                  <a:pt x="14753" y="323683"/>
                </a:cubicBezTo>
                <a:cubicBezTo>
                  <a:pt x="17414" y="332920"/>
                  <a:pt x="20645" y="341967"/>
                  <a:pt x="23371" y="351203"/>
                </a:cubicBezTo>
                <a:cubicBezTo>
                  <a:pt x="24575" y="355315"/>
                  <a:pt x="24575" y="359807"/>
                  <a:pt x="25969" y="363793"/>
                </a:cubicBezTo>
                <a:cubicBezTo>
                  <a:pt x="28693" y="371511"/>
                  <a:pt x="32115" y="378977"/>
                  <a:pt x="35157" y="386569"/>
                </a:cubicBezTo>
                <a:cubicBezTo>
                  <a:pt x="37375" y="392073"/>
                  <a:pt x="39719" y="397577"/>
                  <a:pt x="41494" y="403208"/>
                </a:cubicBezTo>
                <a:cubicBezTo>
                  <a:pt x="44346" y="412191"/>
                  <a:pt x="50556" y="418771"/>
                  <a:pt x="56385" y="425794"/>
                </a:cubicBezTo>
                <a:cubicBezTo>
                  <a:pt x="59871" y="429969"/>
                  <a:pt x="61898" y="435220"/>
                  <a:pt x="65003" y="439775"/>
                </a:cubicBezTo>
                <a:cubicBezTo>
                  <a:pt x="69059" y="445785"/>
                  <a:pt x="73431" y="451543"/>
                  <a:pt x="77803" y="457363"/>
                </a:cubicBezTo>
                <a:cubicBezTo>
                  <a:pt x="82113" y="463183"/>
                  <a:pt x="86421" y="469004"/>
                  <a:pt x="90984" y="474572"/>
                </a:cubicBezTo>
                <a:cubicBezTo>
                  <a:pt x="95103" y="479633"/>
                  <a:pt x="99602" y="484441"/>
                  <a:pt x="103974" y="489312"/>
                </a:cubicBezTo>
                <a:cubicBezTo>
                  <a:pt x="116521" y="503231"/>
                  <a:pt x="128942" y="517213"/>
                  <a:pt x="141679" y="530878"/>
                </a:cubicBezTo>
                <a:cubicBezTo>
                  <a:pt x="145417" y="534927"/>
                  <a:pt x="149980" y="538280"/>
                  <a:pt x="154416" y="541633"/>
                </a:cubicBezTo>
                <a:cubicBezTo>
                  <a:pt x="169307" y="552894"/>
                  <a:pt x="184389" y="564029"/>
                  <a:pt x="199344" y="575164"/>
                </a:cubicBezTo>
                <a:cubicBezTo>
                  <a:pt x="206060" y="580162"/>
                  <a:pt x="212587" y="585476"/>
                  <a:pt x="219684" y="589841"/>
                </a:cubicBezTo>
                <a:cubicBezTo>
                  <a:pt x="232231" y="597497"/>
                  <a:pt x="245285" y="604519"/>
                  <a:pt x="258022" y="611921"/>
                </a:cubicBezTo>
                <a:cubicBezTo>
                  <a:pt x="262838" y="614705"/>
                  <a:pt x="267274" y="618121"/>
                  <a:pt x="272153" y="620968"/>
                </a:cubicBezTo>
                <a:cubicBezTo>
                  <a:pt x="281152" y="626156"/>
                  <a:pt x="290150" y="631344"/>
                  <a:pt x="299338" y="636152"/>
                </a:cubicBezTo>
                <a:cubicBezTo>
                  <a:pt x="312392" y="642921"/>
                  <a:pt x="325509" y="649754"/>
                  <a:pt x="338880" y="655891"/>
                </a:cubicBezTo>
                <a:cubicBezTo>
                  <a:pt x="405099" y="603380"/>
                  <a:pt x="476642" y="558019"/>
                  <a:pt x="547867" y="512721"/>
                </a:cubicBezTo>
                <a:cubicBezTo>
                  <a:pt x="545459" y="507912"/>
                  <a:pt x="543178" y="503104"/>
                  <a:pt x="540770" y="498296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4DF08029-05CE-1900-C41D-978ED6ED97B1}"/>
              </a:ext>
            </a:extLst>
          </p:cNvPr>
          <p:cNvSpPr/>
          <p:nvPr userDrawn="1"/>
        </p:nvSpPr>
        <p:spPr>
          <a:xfrm>
            <a:off x="11709058" y="4603955"/>
            <a:ext cx="480153" cy="1217358"/>
          </a:xfrm>
          <a:custGeom>
            <a:avLst/>
            <a:gdLst>
              <a:gd name="connsiteX0" fmla="*/ 480153 w 480153"/>
              <a:gd name="connsiteY0" fmla="*/ 158164 h 1217358"/>
              <a:gd name="connsiteX1" fmla="*/ 480153 w 480153"/>
              <a:gd name="connsiteY1" fmla="*/ 1217359 h 1217358"/>
              <a:gd name="connsiteX2" fmla="*/ 367738 w 480153"/>
              <a:gd name="connsiteY2" fmla="*/ 1143654 h 1217358"/>
              <a:gd name="connsiteX3" fmla="*/ 284599 w 480153"/>
              <a:gd name="connsiteY3" fmla="*/ 1075770 h 1217358"/>
              <a:gd name="connsiteX4" fmla="*/ 177190 w 480153"/>
              <a:gd name="connsiteY4" fmla="*/ 942975 h 1217358"/>
              <a:gd name="connsiteX5" fmla="*/ 126560 w 480153"/>
              <a:gd name="connsiteY5" fmla="*/ 876926 h 1217358"/>
              <a:gd name="connsiteX6" fmla="*/ 57869 w 480153"/>
              <a:gd name="connsiteY6" fmla="*/ 747548 h 1217358"/>
              <a:gd name="connsiteX7" fmla="*/ 33092 w 480153"/>
              <a:gd name="connsiteY7" fmla="*/ 653408 h 1217358"/>
              <a:gd name="connsiteX8" fmla="*/ 4703 w 480153"/>
              <a:gd name="connsiteY8" fmla="*/ 554840 h 1217358"/>
              <a:gd name="connsiteX9" fmla="*/ 14 w 480153"/>
              <a:gd name="connsiteY9" fmla="*/ 537379 h 1217358"/>
              <a:gd name="connsiteX10" fmla="*/ 9329 w 480153"/>
              <a:gd name="connsiteY10" fmla="*/ 394082 h 1217358"/>
              <a:gd name="connsiteX11" fmla="*/ 35816 w 480153"/>
              <a:gd name="connsiteY11" fmla="*/ 295830 h 1217358"/>
              <a:gd name="connsiteX12" fmla="*/ 40632 w 480153"/>
              <a:gd name="connsiteY12" fmla="*/ 240726 h 1217358"/>
              <a:gd name="connsiteX13" fmla="*/ 65473 w 480153"/>
              <a:gd name="connsiteY13" fmla="*/ 142917 h 1217358"/>
              <a:gd name="connsiteX14" fmla="*/ 95319 w 480153"/>
              <a:gd name="connsiteY14" fmla="*/ 70921 h 1217358"/>
              <a:gd name="connsiteX15" fmla="*/ 134544 w 480153"/>
              <a:gd name="connsiteY15" fmla="*/ 0 h 1217358"/>
              <a:gd name="connsiteX16" fmla="*/ 162869 w 480153"/>
              <a:gd name="connsiteY16" fmla="*/ 17082 h 1217358"/>
              <a:gd name="connsiteX17" fmla="*/ 336307 w 480153"/>
              <a:gd name="connsiteY17" fmla="*/ 116409 h 1217358"/>
              <a:gd name="connsiteX18" fmla="*/ 430219 w 480153"/>
              <a:gd name="connsiteY18" fmla="*/ 136717 h 1217358"/>
              <a:gd name="connsiteX19" fmla="*/ 480153 w 480153"/>
              <a:gd name="connsiteY19" fmla="*/ 158164 h 121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153" h="1217358">
                <a:moveTo>
                  <a:pt x="480153" y="158164"/>
                </a:moveTo>
                <a:lnTo>
                  <a:pt x="480153" y="1217359"/>
                </a:lnTo>
                <a:cubicBezTo>
                  <a:pt x="440168" y="1196607"/>
                  <a:pt x="402971" y="1171807"/>
                  <a:pt x="367738" y="1143654"/>
                </a:cubicBezTo>
                <a:cubicBezTo>
                  <a:pt x="339730" y="1121258"/>
                  <a:pt x="308489" y="1101899"/>
                  <a:pt x="284599" y="1075770"/>
                </a:cubicBezTo>
                <a:cubicBezTo>
                  <a:pt x="246198" y="1033888"/>
                  <a:pt x="212613" y="987578"/>
                  <a:pt x="177190" y="942975"/>
                </a:cubicBezTo>
                <a:cubicBezTo>
                  <a:pt x="159891" y="921275"/>
                  <a:pt x="140627" y="900587"/>
                  <a:pt x="126560" y="876926"/>
                </a:cubicBezTo>
                <a:cubicBezTo>
                  <a:pt x="101656" y="834981"/>
                  <a:pt x="77386" y="792150"/>
                  <a:pt x="57869" y="747548"/>
                </a:cubicBezTo>
                <a:cubicBezTo>
                  <a:pt x="45068" y="718129"/>
                  <a:pt x="41583" y="684788"/>
                  <a:pt x="33092" y="653408"/>
                </a:cubicBezTo>
                <a:cubicBezTo>
                  <a:pt x="24157" y="620447"/>
                  <a:pt x="14208" y="587675"/>
                  <a:pt x="4703" y="554840"/>
                </a:cubicBezTo>
                <a:cubicBezTo>
                  <a:pt x="3055" y="549020"/>
                  <a:pt x="-240" y="543073"/>
                  <a:pt x="14" y="537379"/>
                </a:cubicBezTo>
                <a:cubicBezTo>
                  <a:pt x="2422" y="489550"/>
                  <a:pt x="2865" y="441405"/>
                  <a:pt x="9329" y="394082"/>
                </a:cubicBezTo>
                <a:cubicBezTo>
                  <a:pt x="13891" y="360804"/>
                  <a:pt x="28149" y="328918"/>
                  <a:pt x="35816" y="295830"/>
                </a:cubicBezTo>
                <a:cubicBezTo>
                  <a:pt x="39935" y="278053"/>
                  <a:pt x="40569" y="259136"/>
                  <a:pt x="40632" y="240726"/>
                </a:cubicBezTo>
                <a:cubicBezTo>
                  <a:pt x="40822" y="205930"/>
                  <a:pt x="49061" y="173917"/>
                  <a:pt x="65473" y="142917"/>
                </a:cubicBezTo>
                <a:cubicBezTo>
                  <a:pt x="77576" y="120015"/>
                  <a:pt x="83659" y="94076"/>
                  <a:pt x="95319" y="70921"/>
                </a:cubicBezTo>
                <a:cubicBezTo>
                  <a:pt x="107422" y="46753"/>
                  <a:pt x="121173" y="23472"/>
                  <a:pt x="134544" y="0"/>
                </a:cubicBezTo>
                <a:cubicBezTo>
                  <a:pt x="143986" y="5631"/>
                  <a:pt x="153491" y="11325"/>
                  <a:pt x="162869" y="17082"/>
                </a:cubicBezTo>
                <a:cubicBezTo>
                  <a:pt x="219964" y="51751"/>
                  <a:pt x="275157" y="91546"/>
                  <a:pt x="336307" y="116409"/>
                </a:cubicBezTo>
                <a:cubicBezTo>
                  <a:pt x="362099" y="126848"/>
                  <a:pt x="388079" y="169236"/>
                  <a:pt x="430219" y="136717"/>
                </a:cubicBezTo>
                <a:cubicBezTo>
                  <a:pt x="437380" y="131213"/>
                  <a:pt x="459812" y="147979"/>
                  <a:pt x="480153" y="158164"/>
                </a:cubicBezTo>
                <a:close/>
              </a:path>
            </a:pathLst>
          </a:custGeom>
          <a:solidFill>
            <a:srgbClr val="12D0F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FAFE6C1B-80AB-0A37-BCF3-DCA70D78BA62}"/>
              </a:ext>
            </a:extLst>
          </p:cNvPr>
          <p:cNvSpPr/>
          <p:nvPr userDrawn="1"/>
        </p:nvSpPr>
        <p:spPr>
          <a:xfrm>
            <a:off x="0" y="0"/>
            <a:ext cx="963636" cy="458043"/>
          </a:xfrm>
          <a:custGeom>
            <a:avLst/>
            <a:gdLst>
              <a:gd name="connsiteX0" fmla="*/ 963637 w 963636"/>
              <a:gd name="connsiteY0" fmla="*/ 0 h 458043"/>
              <a:gd name="connsiteX1" fmla="*/ 733484 w 963636"/>
              <a:gd name="connsiteY1" fmla="*/ 458044 h 458043"/>
              <a:gd name="connsiteX2" fmla="*/ 644642 w 963636"/>
              <a:gd name="connsiteY2" fmla="*/ 438431 h 458043"/>
              <a:gd name="connsiteX3" fmla="*/ 580958 w 963636"/>
              <a:gd name="connsiteY3" fmla="*/ 411290 h 458043"/>
              <a:gd name="connsiteX4" fmla="*/ 487046 w 963636"/>
              <a:gd name="connsiteY4" fmla="*/ 390919 h 458043"/>
              <a:gd name="connsiteX5" fmla="*/ 313608 w 963636"/>
              <a:gd name="connsiteY5" fmla="*/ 291592 h 458043"/>
              <a:gd name="connsiteX6" fmla="*/ 189344 w 963636"/>
              <a:gd name="connsiteY6" fmla="*/ 211940 h 458043"/>
              <a:gd name="connsiteX7" fmla="*/ 86307 w 963636"/>
              <a:gd name="connsiteY7" fmla="*/ 120774 h 458043"/>
              <a:gd name="connsiteX8" fmla="*/ 0 w 963636"/>
              <a:gd name="connsiteY8" fmla="*/ 63013 h 458043"/>
              <a:gd name="connsiteX9" fmla="*/ 0 w 963636"/>
              <a:gd name="connsiteY9" fmla="*/ 0 h 458043"/>
              <a:gd name="connsiteX10" fmla="*/ 963637 w 963636"/>
              <a:gd name="connsiteY10" fmla="*/ 0 h 45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3636" h="458043">
                <a:moveTo>
                  <a:pt x="963637" y="0"/>
                </a:moveTo>
                <a:cubicBezTo>
                  <a:pt x="910788" y="164744"/>
                  <a:pt x="824417" y="312532"/>
                  <a:pt x="733484" y="458044"/>
                </a:cubicBezTo>
                <a:cubicBezTo>
                  <a:pt x="703955" y="453741"/>
                  <a:pt x="674299" y="447415"/>
                  <a:pt x="644642" y="438431"/>
                </a:cubicBezTo>
                <a:cubicBezTo>
                  <a:pt x="621893" y="431535"/>
                  <a:pt x="589766" y="404458"/>
                  <a:pt x="580958" y="411290"/>
                </a:cubicBezTo>
                <a:cubicBezTo>
                  <a:pt x="538755" y="443809"/>
                  <a:pt x="512837" y="401421"/>
                  <a:pt x="487046" y="390919"/>
                </a:cubicBezTo>
                <a:cubicBezTo>
                  <a:pt x="425896" y="366119"/>
                  <a:pt x="370703" y="326261"/>
                  <a:pt x="313608" y="291592"/>
                </a:cubicBezTo>
                <a:cubicBezTo>
                  <a:pt x="271595" y="266032"/>
                  <a:pt x="228505" y="241485"/>
                  <a:pt x="189344" y="211940"/>
                </a:cubicBezTo>
                <a:cubicBezTo>
                  <a:pt x="152844" y="184419"/>
                  <a:pt x="122807" y="148358"/>
                  <a:pt x="86307" y="120774"/>
                </a:cubicBezTo>
                <a:cubicBezTo>
                  <a:pt x="58742" y="99960"/>
                  <a:pt x="29403" y="81423"/>
                  <a:pt x="0" y="63013"/>
                </a:cubicBezTo>
                <a:lnTo>
                  <a:pt x="0" y="0"/>
                </a:lnTo>
                <a:lnTo>
                  <a:pt x="963637" y="0"/>
                </a:lnTo>
                <a:close/>
              </a:path>
            </a:pathLst>
          </a:custGeom>
          <a:solidFill>
            <a:srgbClr val="39B54A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FE737EF6-A0D0-0AF1-0030-D506AF989A99}"/>
              </a:ext>
            </a:extLst>
          </p:cNvPr>
          <p:cNvSpPr/>
          <p:nvPr userDrawn="1"/>
        </p:nvSpPr>
        <p:spPr>
          <a:xfrm>
            <a:off x="11922431" y="1974128"/>
            <a:ext cx="266779" cy="540162"/>
          </a:xfrm>
          <a:custGeom>
            <a:avLst/>
            <a:gdLst>
              <a:gd name="connsiteX0" fmla="*/ 266780 w 266779"/>
              <a:gd name="connsiteY0" fmla="*/ 0 h 540162"/>
              <a:gd name="connsiteX1" fmla="*/ 266780 w 266779"/>
              <a:gd name="connsiteY1" fmla="*/ 540162 h 540162"/>
              <a:gd name="connsiteX2" fmla="*/ 251571 w 266779"/>
              <a:gd name="connsiteY2" fmla="*/ 528079 h 540162"/>
              <a:gd name="connsiteX3" fmla="*/ 161779 w 266779"/>
              <a:gd name="connsiteY3" fmla="*/ 425462 h 540162"/>
              <a:gd name="connsiteX4" fmla="*/ 88715 w 266779"/>
              <a:gd name="connsiteY4" fmla="*/ 259579 h 540162"/>
              <a:gd name="connsiteX5" fmla="*/ 78197 w 266779"/>
              <a:gd name="connsiteY5" fmla="*/ 237057 h 540162"/>
              <a:gd name="connsiteX6" fmla="*/ 54940 w 266779"/>
              <a:gd name="connsiteY6" fmla="*/ 170564 h 540162"/>
              <a:gd name="connsiteX7" fmla="*/ 45815 w 266779"/>
              <a:gd name="connsiteY7" fmla="*/ 142601 h 540162"/>
              <a:gd name="connsiteX8" fmla="*/ 0 w 266779"/>
              <a:gd name="connsiteY8" fmla="*/ 50233 h 540162"/>
              <a:gd name="connsiteX9" fmla="*/ 17553 w 266779"/>
              <a:gd name="connsiteY9" fmla="*/ 46880 h 540162"/>
              <a:gd name="connsiteX10" fmla="*/ 266780 w 266779"/>
              <a:gd name="connsiteY10" fmla="*/ 0 h 54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779" h="540162">
                <a:moveTo>
                  <a:pt x="266780" y="0"/>
                </a:moveTo>
                <a:lnTo>
                  <a:pt x="266780" y="540162"/>
                </a:lnTo>
                <a:cubicBezTo>
                  <a:pt x="263421" y="536493"/>
                  <a:pt x="255564" y="532444"/>
                  <a:pt x="251571" y="528079"/>
                </a:cubicBezTo>
                <a:cubicBezTo>
                  <a:pt x="220964" y="494358"/>
                  <a:pt x="184211" y="464054"/>
                  <a:pt x="161779" y="425462"/>
                </a:cubicBezTo>
                <a:cubicBezTo>
                  <a:pt x="131615" y="373521"/>
                  <a:pt x="112605" y="315126"/>
                  <a:pt x="88715" y="259579"/>
                </a:cubicBezTo>
                <a:cubicBezTo>
                  <a:pt x="85420" y="251987"/>
                  <a:pt x="81048" y="244775"/>
                  <a:pt x="78197" y="237057"/>
                </a:cubicBezTo>
                <a:cubicBezTo>
                  <a:pt x="70149" y="214977"/>
                  <a:pt x="62481" y="192771"/>
                  <a:pt x="54940" y="170564"/>
                </a:cubicBezTo>
                <a:cubicBezTo>
                  <a:pt x="51708" y="161264"/>
                  <a:pt x="51391" y="150003"/>
                  <a:pt x="45815" y="142601"/>
                </a:cubicBezTo>
                <a:cubicBezTo>
                  <a:pt x="37578" y="131529"/>
                  <a:pt x="18947" y="92811"/>
                  <a:pt x="0" y="50233"/>
                </a:cubicBezTo>
                <a:cubicBezTo>
                  <a:pt x="5957" y="47955"/>
                  <a:pt x="11850" y="46627"/>
                  <a:pt x="17553" y="46880"/>
                </a:cubicBezTo>
                <a:cubicBezTo>
                  <a:pt x="105698" y="50739"/>
                  <a:pt x="186429" y="26382"/>
                  <a:pt x="266780" y="0"/>
                </a:cubicBezTo>
                <a:close/>
              </a:path>
            </a:pathLst>
          </a:custGeom>
          <a:solidFill>
            <a:srgbClr val="F68B1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648A7243-D75A-5B9B-177F-38928D80815F}"/>
              </a:ext>
            </a:extLst>
          </p:cNvPr>
          <p:cNvSpPr/>
          <p:nvPr userDrawn="1"/>
        </p:nvSpPr>
        <p:spPr>
          <a:xfrm>
            <a:off x="11843601" y="4127122"/>
            <a:ext cx="345609" cy="634997"/>
          </a:xfrm>
          <a:custGeom>
            <a:avLst/>
            <a:gdLst>
              <a:gd name="connsiteX0" fmla="*/ 345609 w 345609"/>
              <a:gd name="connsiteY0" fmla="*/ 0 h 634997"/>
              <a:gd name="connsiteX1" fmla="*/ 345609 w 345609"/>
              <a:gd name="connsiteY1" fmla="*/ 634998 h 634997"/>
              <a:gd name="connsiteX2" fmla="*/ 295675 w 345609"/>
              <a:gd name="connsiteY2" fmla="*/ 613551 h 634997"/>
              <a:gd name="connsiteX3" fmla="*/ 201763 w 345609"/>
              <a:gd name="connsiteY3" fmla="*/ 593242 h 634997"/>
              <a:gd name="connsiteX4" fmla="*/ 28325 w 345609"/>
              <a:gd name="connsiteY4" fmla="*/ 493915 h 634997"/>
              <a:gd name="connsiteX5" fmla="*/ 0 w 345609"/>
              <a:gd name="connsiteY5" fmla="*/ 476833 h 634997"/>
              <a:gd name="connsiteX6" fmla="*/ 14004 w 345609"/>
              <a:gd name="connsiteY6" fmla="*/ 451780 h 634997"/>
              <a:gd name="connsiteX7" fmla="*/ 28135 w 345609"/>
              <a:gd name="connsiteY7" fmla="*/ 418503 h 634997"/>
              <a:gd name="connsiteX8" fmla="*/ 38084 w 345609"/>
              <a:gd name="connsiteY8" fmla="*/ 394778 h 634997"/>
              <a:gd name="connsiteX9" fmla="*/ 88208 w 345609"/>
              <a:gd name="connsiteY9" fmla="*/ 309559 h 634997"/>
              <a:gd name="connsiteX10" fmla="*/ 113429 w 345609"/>
              <a:gd name="connsiteY10" fmla="*/ 284316 h 634997"/>
              <a:gd name="connsiteX11" fmla="*/ 159750 w 345609"/>
              <a:gd name="connsiteY11" fmla="*/ 215799 h 634997"/>
              <a:gd name="connsiteX12" fmla="*/ 227871 w 345609"/>
              <a:gd name="connsiteY12" fmla="*/ 142411 h 634997"/>
              <a:gd name="connsiteX13" fmla="*/ 236299 w 345609"/>
              <a:gd name="connsiteY13" fmla="*/ 135009 h 634997"/>
              <a:gd name="connsiteX14" fmla="*/ 316713 w 345609"/>
              <a:gd name="connsiteY14" fmla="*/ 39604 h 634997"/>
              <a:gd name="connsiteX15" fmla="*/ 345609 w 345609"/>
              <a:gd name="connsiteY15" fmla="*/ 0 h 63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5609" h="634997">
                <a:moveTo>
                  <a:pt x="345609" y="0"/>
                </a:moveTo>
                <a:lnTo>
                  <a:pt x="345609" y="634998"/>
                </a:lnTo>
                <a:cubicBezTo>
                  <a:pt x="325268" y="624812"/>
                  <a:pt x="302836" y="608046"/>
                  <a:pt x="295675" y="613551"/>
                </a:cubicBezTo>
                <a:cubicBezTo>
                  <a:pt x="253535" y="646069"/>
                  <a:pt x="227555" y="603681"/>
                  <a:pt x="201763" y="593242"/>
                </a:cubicBezTo>
                <a:cubicBezTo>
                  <a:pt x="140613" y="568379"/>
                  <a:pt x="85420" y="528585"/>
                  <a:pt x="28325" y="493915"/>
                </a:cubicBezTo>
                <a:cubicBezTo>
                  <a:pt x="18947" y="488158"/>
                  <a:pt x="9442" y="482464"/>
                  <a:pt x="0" y="476833"/>
                </a:cubicBezTo>
                <a:cubicBezTo>
                  <a:pt x="4753" y="468482"/>
                  <a:pt x="9442" y="460132"/>
                  <a:pt x="14004" y="451780"/>
                </a:cubicBezTo>
                <a:cubicBezTo>
                  <a:pt x="19707" y="441215"/>
                  <a:pt x="23509" y="429637"/>
                  <a:pt x="28135" y="418503"/>
                </a:cubicBezTo>
                <a:cubicBezTo>
                  <a:pt x="31430" y="410531"/>
                  <a:pt x="33078" y="401421"/>
                  <a:pt x="38084" y="394778"/>
                </a:cubicBezTo>
                <a:cubicBezTo>
                  <a:pt x="58045" y="368206"/>
                  <a:pt x="75345" y="340496"/>
                  <a:pt x="88208" y="309559"/>
                </a:cubicBezTo>
                <a:cubicBezTo>
                  <a:pt x="92390" y="299437"/>
                  <a:pt x="106521" y="293869"/>
                  <a:pt x="113429" y="284316"/>
                </a:cubicBezTo>
                <a:cubicBezTo>
                  <a:pt x="129587" y="261983"/>
                  <a:pt x="142451" y="237057"/>
                  <a:pt x="159750" y="215799"/>
                </a:cubicBezTo>
                <a:cubicBezTo>
                  <a:pt x="180726" y="189924"/>
                  <a:pt x="204932" y="166705"/>
                  <a:pt x="227871" y="142411"/>
                </a:cubicBezTo>
                <a:cubicBezTo>
                  <a:pt x="230406" y="139691"/>
                  <a:pt x="235032" y="138109"/>
                  <a:pt x="236299" y="135009"/>
                </a:cubicBezTo>
                <a:cubicBezTo>
                  <a:pt x="253218" y="94772"/>
                  <a:pt x="291112" y="72313"/>
                  <a:pt x="316713" y="39604"/>
                </a:cubicBezTo>
                <a:cubicBezTo>
                  <a:pt x="326788" y="26762"/>
                  <a:pt x="336167" y="13349"/>
                  <a:pt x="345609" y="0"/>
                </a:cubicBezTo>
                <a:close/>
              </a:path>
            </a:pathLst>
          </a:custGeom>
          <a:solidFill>
            <a:srgbClr val="32BCAD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9C700424-AA29-E7D0-6F86-44EFCB0BE8A5}"/>
              </a:ext>
            </a:extLst>
          </p:cNvPr>
          <p:cNvSpPr/>
          <p:nvPr userDrawn="1"/>
        </p:nvSpPr>
        <p:spPr>
          <a:xfrm>
            <a:off x="7011096" y="6334096"/>
            <a:ext cx="427162" cy="203164"/>
          </a:xfrm>
          <a:custGeom>
            <a:avLst/>
            <a:gdLst>
              <a:gd name="connsiteX0" fmla="*/ 28135 w 427162"/>
              <a:gd name="connsiteY0" fmla="*/ 153293 h 203164"/>
              <a:gd name="connsiteX1" fmla="*/ 61847 w 427162"/>
              <a:gd name="connsiteY1" fmla="*/ 163921 h 203164"/>
              <a:gd name="connsiteX2" fmla="*/ 108676 w 427162"/>
              <a:gd name="connsiteY2" fmla="*/ 175752 h 203164"/>
              <a:gd name="connsiteX3" fmla="*/ 174895 w 427162"/>
              <a:gd name="connsiteY3" fmla="*/ 186508 h 203164"/>
              <a:gd name="connsiteX4" fmla="*/ 205629 w 427162"/>
              <a:gd name="connsiteY4" fmla="*/ 191948 h 203164"/>
              <a:gd name="connsiteX5" fmla="*/ 235982 w 427162"/>
              <a:gd name="connsiteY5" fmla="*/ 194922 h 203164"/>
              <a:gd name="connsiteX6" fmla="*/ 275714 w 427162"/>
              <a:gd name="connsiteY6" fmla="*/ 199161 h 203164"/>
              <a:gd name="connsiteX7" fmla="*/ 303216 w 427162"/>
              <a:gd name="connsiteY7" fmla="*/ 201185 h 203164"/>
              <a:gd name="connsiteX8" fmla="*/ 341616 w 427162"/>
              <a:gd name="connsiteY8" fmla="*/ 202766 h 203164"/>
              <a:gd name="connsiteX9" fmla="*/ 393958 w 427162"/>
              <a:gd name="connsiteY9" fmla="*/ 203020 h 203164"/>
              <a:gd name="connsiteX10" fmla="*/ 418165 w 427162"/>
              <a:gd name="connsiteY10" fmla="*/ 199983 h 203164"/>
              <a:gd name="connsiteX11" fmla="*/ 427163 w 427162"/>
              <a:gd name="connsiteY11" fmla="*/ 194795 h 203164"/>
              <a:gd name="connsiteX12" fmla="*/ 421080 w 427162"/>
              <a:gd name="connsiteY12" fmla="*/ 188532 h 203164"/>
              <a:gd name="connsiteX13" fmla="*/ 396239 w 427162"/>
              <a:gd name="connsiteY13" fmla="*/ 177966 h 203164"/>
              <a:gd name="connsiteX14" fmla="*/ 370449 w 427162"/>
              <a:gd name="connsiteY14" fmla="*/ 168350 h 203164"/>
              <a:gd name="connsiteX15" fmla="*/ 345608 w 427162"/>
              <a:gd name="connsiteY15" fmla="*/ 155191 h 203164"/>
              <a:gd name="connsiteX16" fmla="*/ 313545 w 427162"/>
              <a:gd name="connsiteY16" fmla="*/ 130264 h 203164"/>
              <a:gd name="connsiteX17" fmla="*/ 298717 w 427162"/>
              <a:gd name="connsiteY17" fmla="*/ 117294 h 203164"/>
              <a:gd name="connsiteX18" fmla="*/ 281544 w 427162"/>
              <a:gd name="connsiteY18" fmla="*/ 100023 h 203164"/>
              <a:gd name="connsiteX19" fmla="*/ 266716 w 427162"/>
              <a:gd name="connsiteY19" fmla="*/ 83827 h 203164"/>
              <a:gd name="connsiteX20" fmla="*/ 240671 w 427162"/>
              <a:gd name="connsiteY20" fmla="*/ 50676 h 203164"/>
              <a:gd name="connsiteX21" fmla="*/ 226730 w 427162"/>
              <a:gd name="connsiteY21" fmla="*/ 29672 h 203164"/>
              <a:gd name="connsiteX22" fmla="*/ 211902 w 427162"/>
              <a:gd name="connsiteY22" fmla="*/ 5694 h 203164"/>
              <a:gd name="connsiteX23" fmla="*/ 208987 w 427162"/>
              <a:gd name="connsiteY23" fmla="*/ 0 h 203164"/>
              <a:gd name="connsiteX24" fmla="*/ 0 w 427162"/>
              <a:gd name="connsiteY24" fmla="*/ 143170 h 203164"/>
              <a:gd name="connsiteX25" fmla="*/ 1140 w 427162"/>
              <a:gd name="connsiteY25" fmla="*/ 143739 h 203164"/>
              <a:gd name="connsiteX26" fmla="*/ 28135 w 427162"/>
              <a:gd name="connsiteY26" fmla="*/ 153356 h 2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7162" h="203164">
                <a:moveTo>
                  <a:pt x="28135" y="153293"/>
                </a:moveTo>
                <a:cubicBezTo>
                  <a:pt x="39288" y="156962"/>
                  <a:pt x="50504" y="160758"/>
                  <a:pt x="61847" y="163921"/>
                </a:cubicBezTo>
                <a:cubicBezTo>
                  <a:pt x="77372" y="168224"/>
                  <a:pt x="92897" y="172715"/>
                  <a:pt x="108676" y="175752"/>
                </a:cubicBezTo>
                <a:cubicBezTo>
                  <a:pt x="130601" y="179991"/>
                  <a:pt x="152844" y="182901"/>
                  <a:pt x="174895" y="186508"/>
                </a:cubicBezTo>
                <a:cubicBezTo>
                  <a:pt x="185161" y="188215"/>
                  <a:pt x="195363" y="190493"/>
                  <a:pt x="205629" y="191948"/>
                </a:cubicBezTo>
                <a:cubicBezTo>
                  <a:pt x="215704" y="193340"/>
                  <a:pt x="225844" y="193846"/>
                  <a:pt x="235982" y="194922"/>
                </a:cubicBezTo>
                <a:cubicBezTo>
                  <a:pt x="249226" y="196313"/>
                  <a:pt x="262470" y="197895"/>
                  <a:pt x="275714" y="199161"/>
                </a:cubicBezTo>
                <a:cubicBezTo>
                  <a:pt x="284902" y="200046"/>
                  <a:pt x="294028" y="200679"/>
                  <a:pt x="303216" y="201185"/>
                </a:cubicBezTo>
                <a:cubicBezTo>
                  <a:pt x="316016" y="201881"/>
                  <a:pt x="328817" y="202513"/>
                  <a:pt x="341616" y="202766"/>
                </a:cubicBezTo>
                <a:cubicBezTo>
                  <a:pt x="359042" y="203083"/>
                  <a:pt x="376532" y="203336"/>
                  <a:pt x="393958" y="203020"/>
                </a:cubicBezTo>
                <a:cubicBezTo>
                  <a:pt x="402070" y="202830"/>
                  <a:pt x="410181" y="201565"/>
                  <a:pt x="418165" y="199983"/>
                </a:cubicBezTo>
                <a:cubicBezTo>
                  <a:pt x="421397" y="199350"/>
                  <a:pt x="424185" y="196567"/>
                  <a:pt x="427163" y="194795"/>
                </a:cubicBezTo>
                <a:cubicBezTo>
                  <a:pt x="425136" y="192644"/>
                  <a:pt x="423551" y="189671"/>
                  <a:pt x="421080" y="188532"/>
                </a:cubicBezTo>
                <a:cubicBezTo>
                  <a:pt x="412969" y="184673"/>
                  <a:pt x="404604" y="181256"/>
                  <a:pt x="396239" y="177966"/>
                </a:cubicBezTo>
                <a:cubicBezTo>
                  <a:pt x="387685" y="174614"/>
                  <a:pt x="378813" y="172083"/>
                  <a:pt x="370449" y="168350"/>
                </a:cubicBezTo>
                <a:cubicBezTo>
                  <a:pt x="361894" y="164554"/>
                  <a:pt x="353276" y="160505"/>
                  <a:pt x="345608" y="155191"/>
                </a:cubicBezTo>
                <a:cubicBezTo>
                  <a:pt x="334456" y="147536"/>
                  <a:pt x="324127" y="138742"/>
                  <a:pt x="313545" y="130264"/>
                </a:cubicBezTo>
                <a:cubicBezTo>
                  <a:pt x="308411" y="126152"/>
                  <a:pt x="303469" y="121786"/>
                  <a:pt x="298717" y="117294"/>
                </a:cubicBezTo>
                <a:cubicBezTo>
                  <a:pt x="292823" y="111727"/>
                  <a:pt x="287120" y="105907"/>
                  <a:pt x="281544" y="100023"/>
                </a:cubicBezTo>
                <a:cubicBezTo>
                  <a:pt x="276475" y="94772"/>
                  <a:pt x="271341" y="89458"/>
                  <a:pt x="266716" y="83827"/>
                </a:cubicBezTo>
                <a:cubicBezTo>
                  <a:pt x="257844" y="72945"/>
                  <a:pt x="249099" y="61937"/>
                  <a:pt x="240671" y="50676"/>
                </a:cubicBezTo>
                <a:cubicBezTo>
                  <a:pt x="235665" y="43970"/>
                  <a:pt x="231230" y="36757"/>
                  <a:pt x="226730" y="29672"/>
                </a:cubicBezTo>
                <a:cubicBezTo>
                  <a:pt x="221661" y="21763"/>
                  <a:pt x="216528" y="13855"/>
                  <a:pt x="211902" y="5694"/>
                </a:cubicBezTo>
                <a:cubicBezTo>
                  <a:pt x="210825" y="3859"/>
                  <a:pt x="209938" y="1898"/>
                  <a:pt x="208987" y="0"/>
                </a:cubicBezTo>
                <a:cubicBezTo>
                  <a:pt x="137762" y="45298"/>
                  <a:pt x="66219" y="90660"/>
                  <a:pt x="0" y="143170"/>
                </a:cubicBezTo>
                <a:cubicBezTo>
                  <a:pt x="380" y="143360"/>
                  <a:pt x="760" y="143550"/>
                  <a:pt x="1140" y="143739"/>
                </a:cubicBezTo>
                <a:cubicBezTo>
                  <a:pt x="9822" y="147662"/>
                  <a:pt x="19074" y="150382"/>
                  <a:pt x="28135" y="153356"/>
                </a:cubicBezTo>
                <a:close/>
              </a:path>
            </a:pathLst>
          </a:custGeom>
          <a:solidFill>
            <a:srgbClr val="39B54A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5">
            <a:extLst>
              <a:ext uri="{FF2B5EF4-FFF2-40B4-BE49-F238E27FC236}">
                <a16:creationId xmlns:a16="http://schemas.microsoft.com/office/drawing/2014/main" id="{AEA71610-AFDA-0129-AB5E-C3BCA7799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23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2FE74A8-A139-C445-BD53-A2DFB16332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6110" y="3454402"/>
            <a:ext cx="2676131" cy="34035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5B4A6-FE87-CB4A-B69B-DDB32F3F9B1E}"/>
              </a:ext>
            </a:extLst>
          </p:cNvPr>
          <p:cNvSpPr/>
          <p:nvPr userDrawn="1"/>
        </p:nvSpPr>
        <p:spPr>
          <a:xfrm>
            <a:off x="9052241" y="0"/>
            <a:ext cx="3139758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6417E854-D90B-862F-AD70-3FFE1D92E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8" t="30547"/>
          <a:stretch/>
        </p:blipFill>
        <p:spPr>
          <a:xfrm flipH="1">
            <a:off x="0" y="1809750"/>
            <a:ext cx="2443062" cy="505730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89259136-86FC-5224-06A5-44F613D9521C}"/>
              </a:ext>
            </a:extLst>
          </p:cNvPr>
          <p:cNvGrpSpPr/>
          <p:nvPr userDrawn="1"/>
        </p:nvGrpSpPr>
        <p:grpSpPr>
          <a:xfrm rot="16200000">
            <a:off x="4063203" y="-1656633"/>
            <a:ext cx="1037345" cy="4335020"/>
            <a:chOff x="2754795" y="-1237920"/>
            <a:chExt cx="1204816" cy="5034872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D9B58C4-ABD3-7C8E-78D4-4089814C2257}"/>
                </a:ext>
              </a:extLst>
            </p:cNvPr>
            <p:cNvSpPr/>
            <p:nvPr/>
          </p:nvSpPr>
          <p:spPr>
            <a:xfrm>
              <a:off x="2754795" y="0"/>
              <a:ext cx="1204816" cy="2579594"/>
            </a:xfrm>
            <a:custGeom>
              <a:avLst/>
              <a:gdLst>
                <a:gd name="connsiteX0" fmla="*/ 1204816 w 1204816"/>
                <a:gd name="connsiteY0" fmla="*/ 489929 h 2579594"/>
                <a:gd name="connsiteX1" fmla="*/ 1204816 w 1204816"/>
                <a:gd name="connsiteY1" fmla="*/ 2102762 h 2579594"/>
                <a:gd name="connsiteX2" fmla="*/ 1175920 w 1204816"/>
                <a:gd name="connsiteY2" fmla="*/ 2142366 h 2579594"/>
                <a:gd name="connsiteX3" fmla="*/ 1095506 w 1204816"/>
                <a:gd name="connsiteY3" fmla="*/ 2237771 h 2579594"/>
                <a:gd name="connsiteX4" fmla="*/ 1087078 w 1204816"/>
                <a:gd name="connsiteY4" fmla="*/ 2245173 h 2579594"/>
                <a:gd name="connsiteX5" fmla="*/ 1018957 w 1204816"/>
                <a:gd name="connsiteY5" fmla="*/ 2318561 h 2579594"/>
                <a:gd name="connsiteX6" fmla="*/ 972636 w 1204816"/>
                <a:gd name="connsiteY6" fmla="*/ 2387078 h 2579594"/>
                <a:gd name="connsiteX7" fmla="*/ 947415 w 1204816"/>
                <a:gd name="connsiteY7" fmla="*/ 2412321 h 2579594"/>
                <a:gd name="connsiteX8" fmla="*/ 897291 w 1204816"/>
                <a:gd name="connsiteY8" fmla="*/ 2497540 h 2579594"/>
                <a:gd name="connsiteX9" fmla="*/ 887342 w 1204816"/>
                <a:gd name="connsiteY9" fmla="*/ 2521264 h 2579594"/>
                <a:gd name="connsiteX10" fmla="*/ 873211 w 1204816"/>
                <a:gd name="connsiteY10" fmla="*/ 2554542 h 2579594"/>
                <a:gd name="connsiteX11" fmla="*/ 859207 w 1204816"/>
                <a:gd name="connsiteY11" fmla="*/ 2579595 h 2579594"/>
                <a:gd name="connsiteX12" fmla="*/ 763268 w 1204816"/>
                <a:gd name="connsiteY12" fmla="*/ 2516962 h 2579594"/>
                <a:gd name="connsiteX13" fmla="*/ 660231 w 1204816"/>
                <a:gd name="connsiteY13" fmla="*/ 2425859 h 2579594"/>
                <a:gd name="connsiteX14" fmla="*/ 529123 w 1204816"/>
                <a:gd name="connsiteY14" fmla="*/ 2339818 h 2579594"/>
                <a:gd name="connsiteX15" fmla="*/ 434134 w 1204816"/>
                <a:gd name="connsiteY15" fmla="*/ 2278640 h 2579594"/>
                <a:gd name="connsiteX16" fmla="*/ 426213 w 1204816"/>
                <a:gd name="connsiteY16" fmla="*/ 2245299 h 2579594"/>
                <a:gd name="connsiteX17" fmla="*/ 372921 w 1204816"/>
                <a:gd name="connsiteY17" fmla="*/ 2157993 h 2579594"/>
                <a:gd name="connsiteX18" fmla="*/ 356002 w 1204816"/>
                <a:gd name="connsiteY18" fmla="*/ 2142429 h 2579594"/>
                <a:gd name="connsiteX19" fmla="*/ 266146 w 1204816"/>
                <a:gd name="connsiteY19" fmla="*/ 2039812 h 2579594"/>
                <a:gd name="connsiteX20" fmla="*/ 193083 w 1204816"/>
                <a:gd name="connsiteY20" fmla="*/ 1873930 h 2579594"/>
                <a:gd name="connsiteX21" fmla="*/ 182627 w 1204816"/>
                <a:gd name="connsiteY21" fmla="*/ 1851407 h 2579594"/>
                <a:gd name="connsiteX22" fmla="*/ 159307 w 1204816"/>
                <a:gd name="connsiteY22" fmla="*/ 1784915 h 2579594"/>
                <a:gd name="connsiteX23" fmla="*/ 150246 w 1204816"/>
                <a:gd name="connsiteY23" fmla="*/ 1756951 h 2579594"/>
                <a:gd name="connsiteX24" fmla="*/ 50568 w 1204816"/>
                <a:gd name="connsiteY24" fmla="*/ 1530713 h 2579594"/>
                <a:gd name="connsiteX25" fmla="*/ 21356 w 1204816"/>
                <a:gd name="connsiteY25" fmla="*/ 1440054 h 2579594"/>
                <a:gd name="connsiteX26" fmla="*/ 17173 w 1204816"/>
                <a:gd name="connsiteY26" fmla="*/ 1349900 h 2579594"/>
                <a:gd name="connsiteX27" fmla="*/ 1 w 1204816"/>
                <a:gd name="connsiteY27" fmla="*/ 1350659 h 2579594"/>
                <a:gd name="connsiteX28" fmla="*/ 2598 w 1204816"/>
                <a:gd name="connsiteY28" fmla="*/ 1281320 h 2579594"/>
                <a:gd name="connsiteX29" fmla="*/ 42457 w 1204816"/>
                <a:gd name="connsiteY29" fmla="*/ 1203756 h 2579594"/>
                <a:gd name="connsiteX30" fmla="*/ 18377 w 1204816"/>
                <a:gd name="connsiteY30" fmla="*/ 1197809 h 2579594"/>
                <a:gd name="connsiteX31" fmla="*/ 55637 w 1204816"/>
                <a:gd name="connsiteY31" fmla="*/ 1054512 h 2579594"/>
                <a:gd name="connsiteX32" fmla="*/ 155189 w 1204816"/>
                <a:gd name="connsiteY32" fmla="*/ 787342 h 2579594"/>
                <a:gd name="connsiteX33" fmla="*/ 211523 w 1204816"/>
                <a:gd name="connsiteY33" fmla="*/ 660494 h 2579594"/>
                <a:gd name="connsiteX34" fmla="*/ 325522 w 1204816"/>
                <a:gd name="connsiteY34" fmla="*/ 459815 h 2579594"/>
                <a:gd name="connsiteX35" fmla="*/ 471712 w 1204816"/>
                <a:gd name="connsiteY35" fmla="*/ 331829 h 2579594"/>
                <a:gd name="connsiteX36" fmla="*/ 601426 w 1204816"/>
                <a:gd name="connsiteY36" fmla="*/ 236297 h 2579594"/>
                <a:gd name="connsiteX37" fmla="*/ 647304 w 1204816"/>
                <a:gd name="connsiteY37" fmla="*/ 208777 h 2579594"/>
                <a:gd name="connsiteX38" fmla="*/ 763331 w 1204816"/>
                <a:gd name="connsiteY38" fmla="*/ 128493 h 2579594"/>
                <a:gd name="connsiteX39" fmla="*/ 874035 w 1204816"/>
                <a:gd name="connsiteY39" fmla="*/ 44666 h 2579594"/>
                <a:gd name="connsiteX40" fmla="*/ 938036 w 1204816"/>
                <a:gd name="connsiteY40" fmla="*/ 0 h 2579594"/>
                <a:gd name="connsiteX41" fmla="*/ 983851 w 1204816"/>
                <a:gd name="connsiteY41" fmla="*/ 92368 h 2579594"/>
                <a:gd name="connsiteX42" fmla="*/ 992977 w 1204816"/>
                <a:gd name="connsiteY42" fmla="*/ 120331 h 2579594"/>
                <a:gd name="connsiteX43" fmla="*/ 1016233 w 1204816"/>
                <a:gd name="connsiteY43" fmla="*/ 186824 h 2579594"/>
                <a:gd name="connsiteX44" fmla="*/ 1026752 w 1204816"/>
                <a:gd name="connsiteY44" fmla="*/ 209346 h 2579594"/>
                <a:gd name="connsiteX45" fmla="*/ 1099815 w 1204816"/>
                <a:gd name="connsiteY45" fmla="*/ 375229 h 2579594"/>
                <a:gd name="connsiteX46" fmla="*/ 1189608 w 1204816"/>
                <a:gd name="connsiteY46" fmla="*/ 477846 h 2579594"/>
                <a:gd name="connsiteX47" fmla="*/ 1204816 w 1204816"/>
                <a:gd name="connsiteY47" fmla="*/ 489929 h 257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04816" h="2579594">
                  <a:moveTo>
                    <a:pt x="1204816" y="489929"/>
                  </a:moveTo>
                  <a:lnTo>
                    <a:pt x="1204816" y="2102762"/>
                  </a:lnTo>
                  <a:cubicBezTo>
                    <a:pt x="1195374" y="2116111"/>
                    <a:pt x="1185995" y="2129523"/>
                    <a:pt x="1175920" y="2142366"/>
                  </a:cubicBezTo>
                  <a:cubicBezTo>
                    <a:pt x="1150319" y="2175074"/>
                    <a:pt x="1112425" y="2197534"/>
                    <a:pt x="1095506" y="2237771"/>
                  </a:cubicBezTo>
                  <a:cubicBezTo>
                    <a:pt x="1094239" y="2240871"/>
                    <a:pt x="1089613" y="2242452"/>
                    <a:pt x="1087078" y="2245173"/>
                  </a:cubicBezTo>
                  <a:cubicBezTo>
                    <a:pt x="1064139" y="2269467"/>
                    <a:pt x="1039933" y="2292685"/>
                    <a:pt x="1018957" y="2318561"/>
                  </a:cubicBezTo>
                  <a:cubicBezTo>
                    <a:pt x="1001658" y="2339818"/>
                    <a:pt x="988794" y="2364745"/>
                    <a:pt x="972636" y="2387078"/>
                  </a:cubicBezTo>
                  <a:cubicBezTo>
                    <a:pt x="965728" y="2396631"/>
                    <a:pt x="951597" y="2402198"/>
                    <a:pt x="947415" y="2412321"/>
                  </a:cubicBezTo>
                  <a:cubicBezTo>
                    <a:pt x="934552" y="2443258"/>
                    <a:pt x="917252" y="2470968"/>
                    <a:pt x="897291" y="2497540"/>
                  </a:cubicBezTo>
                  <a:cubicBezTo>
                    <a:pt x="892285" y="2504182"/>
                    <a:pt x="890637" y="2513293"/>
                    <a:pt x="887342" y="2521264"/>
                  </a:cubicBezTo>
                  <a:cubicBezTo>
                    <a:pt x="882716" y="2532399"/>
                    <a:pt x="878914" y="2543976"/>
                    <a:pt x="873211" y="2554542"/>
                  </a:cubicBezTo>
                  <a:cubicBezTo>
                    <a:pt x="868649" y="2562893"/>
                    <a:pt x="863960" y="2571244"/>
                    <a:pt x="859207" y="2579595"/>
                  </a:cubicBezTo>
                  <a:cubicBezTo>
                    <a:pt x="826445" y="2559856"/>
                    <a:pt x="793685" y="2539928"/>
                    <a:pt x="763268" y="2516962"/>
                  </a:cubicBezTo>
                  <a:cubicBezTo>
                    <a:pt x="726768" y="2489505"/>
                    <a:pt x="696731" y="2453380"/>
                    <a:pt x="660231" y="2425859"/>
                  </a:cubicBezTo>
                  <a:cubicBezTo>
                    <a:pt x="618599" y="2394417"/>
                    <a:pt x="573037" y="2368225"/>
                    <a:pt x="529123" y="2339818"/>
                  </a:cubicBezTo>
                  <a:cubicBezTo>
                    <a:pt x="500100" y="2321028"/>
                    <a:pt x="471078" y="2302428"/>
                    <a:pt x="434134" y="2278640"/>
                  </a:cubicBezTo>
                  <a:cubicBezTo>
                    <a:pt x="433311" y="2274275"/>
                    <a:pt x="435402" y="2252006"/>
                    <a:pt x="426213" y="2245299"/>
                  </a:cubicBezTo>
                  <a:cubicBezTo>
                    <a:pt x="395227" y="2222966"/>
                    <a:pt x="368675" y="2201266"/>
                    <a:pt x="372921" y="2157993"/>
                  </a:cubicBezTo>
                  <a:cubicBezTo>
                    <a:pt x="373364" y="2153437"/>
                    <a:pt x="361261" y="2148250"/>
                    <a:pt x="356002" y="2142429"/>
                  </a:cubicBezTo>
                  <a:cubicBezTo>
                    <a:pt x="325332" y="2108709"/>
                    <a:pt x="288578" y="2078404"/>
                    <a:pt x="266146" y="2039812"/>
                  </a:cubicBezTo>
                  <a:cubicBezTo>
                    <a:pt x="235983" y="1987871"/>
                    <a:pt x="216973" y="1929477"/>
                    <a:pt x="193083" y="1873930"/>
                  </a:cubicBezTo>
                  <a:cubicBezTo>
                    <a:pt x="189851" y="1866338"/>
                    <a:pt x="185415" y="1859125"/>
                    <a:pt x="182627" y="1851407"/>
                  </a:cubicBezTo>
                  <a:cubicBezTo>
                    <a:pt x="174516" y="1829327"/>
                    <a:pt x="166912" y="1807184"/>
                    <a:pt x="159307" y="1784915"/>
                  </a:cubicBezTo>
                  <a:cubicBezTo>
                    <a:pt x="156139" y="1775615"/>
                    <a:pt x="155822" y="1764353"/>
                    <a:pt x="150246" y="1756951"/>
                  </a:cubicBezTo>
                  <a:cubicBezTo>
                    <a:pt x="131109" y="1731329"/>
                    <a:pt x="56715" y="1557981"/>
                    <a:pt x="50568" y="1530713"/>
                  </a:cubicBezTo>
                  <a:cubicBezTo>
                    <a:pt x="43851" y="1500789"/>
                    <a:pt x="31874" y="1472066"/>
                    <a:pt x="21356" y="1440054"/>
                  </a:cubicBezTo>
                  <a:cubicBezTo>
                    <a:pt x="20151" y="1414558"/>
                    <a:pt x="18631" y="1382229"/>
                    <a:pt x="17173" y="1349900"/>
                  </a:cubicBezTo>
                  <a:cubicBezTo>
                    <a:pt x="11406" y="1350153"/>
                    <a:pt x="5703" y="1350406"/>
                    <a:pt x="1" y="1350659"/>
                  </a:cubicBezTo>
                  <a:cubicBezTo>
                    <a:pt x="-253" y="1327188"/>
                    <a:pt x="67550" y="1304665"/>
                    <a:pt x="2598" y="1281320"/>
                  </a:cubicBezTo>
                  <a:cubicBezTo>
                    <a:pt x="15652" y="1255951"/>
                    <a:pt x="28642" y="1230581"/>
                    <a:pt x="42457" y="1203756"/>
                  </a:cubicBezTo>
                  <a:cubicBezTo>
                    <a:pt x="28769" y="1200340"/>
                    <a:pt x="19327" y="1198062"/>
                    <a:pt x="18377" y="1197809"/>
                  </a:cubicBezTo>
                  <a:cubicBezTo>
                    <a:pt x="30544" y="1149980"/>
                    <a:pt x="39606" y="1101013"/>
                    <a:pt x="55637" y="1054512"/>
                  </a:cubicBezTo>
                  <a:cubicBezTo>
                    <a:pt x="86624" y="964675"/>
                    <a:pt x="120970" y="875977"/>
                    <a:pt x="155189" y="787342"/>
                  </a:cubicBezTo>
                  <a:cubicBezTo>
                    <a:pt x="171918" y="744068"/>
                    <a:pt x="184084" y="696239"/>
                    <a:pt x="211523" y="660494"/>
                  </a:cubicBezTo>
                  <a:cubicBezTo>
                    <a:pt x="258478" y="599253"/>
                    <a:pt x="240925" y="509162"/>
                    <a:pt x="325522" y="459815"/>
                  </a:cubicBezTo>
                  <a:cubicBezTo>
                    <a:pt x="377864" y="429258"/>
                    <a:pt x="423552" y="374659"/>
                    <a:pt x="471712" y="331829"/>
                  </a:cubicBezTo>
                  <a:cubicBezTo>
                    <a:pt x="513028" y="295135"/>
                    <a:pt x="552759" y="261351"/>
                    <a:pt x="601426" y="236297"/>
                  </a:cubicBezTo>
                  <a:cubicBezTo>
                    <a:pt x="617585" y="227946"/>
                    <a:pt x="641664" y="222063"/>
                    <a:pt x="647304" y="208777"/>
                  </a:cubicBezTo>
                  <a:cubicBezTo>
                    <a:pt x="669737" y="155887"/>
                    <a:pt x="725564" y="156077"/>
                    <a:pt x="763331" y="128493"/>
                  </a:cubicBezTo>
                  <a:cubicBezTo>
                    <a:pt x="800718" y="101225"/>
                    <a:pt x="836331" y="71490"/>
                    <a:pt x="874035" y="44666"/>
                  </a:cubicBezTo>
                  <a:cubicBezTo>
                    <a:pt x="894439" y="30178"/>
                    <a:pt x="916681" y="8288"/>
                    <a:pt x="938036" y="0"/>
                  </a:cubicBezTo>
                  <a:cubicBezTo>
                    <a:pt x="956983" y="42578"/>
                    <a:pt x="975614" y="81296"/>
                    <a:pt x="983851" y="92368"/>
                  </a:cubicBezTo>
                  <a:cubicBezTo>
                    <a:pt x="989428" y="99770"/>
                    <a:pt x="989745" y="111031"/>
                    <a:pt x="992977" y="120331"/>
                  </a:cubicBezTo>
                  <a:cubicBezTo>
                    <a:pt x="1000517" y="142538"/>
                    <a:pt x="1008185" y="164744"/>
                    <a:pt x="1016233" y="186824"/>
                  </a:cubicBezTo>
                  <a:cubicBezTo>
                    <a:pt x="1019084" y="194542"/>
                    <a:pt x="1023456" y="201754"/>
                    <a:pt x="1026752" y="209346"/>
                  </a:cubicBezTo>
                  <a:cubicBezTo>
                    <a:pt x="1050641" y="264893"/>
                    <a:pt x="1069652" y="323288"/>
                    <a:pt x="1099815" y="375229"/>
                  </a:cubicBezTo>
                  <a:cubicBezTo>
                    <a:pt x="1122248" y="413821"/>
                    <a:pt x="1159000" y="444125"/>
                    <a:pt x="1189608" y="477846"/>
                  </a:cubicBezTo>
                  <a:cubicBezTo>
                    <a:pt x="1193600" y="482211"/>
                    <a:pt x="1201457" y="486260"/>
                    <a:pt x="1204816" y="489929"/>
                  </a:cubicBezTo>
                  <a:close/>
                </a:path>
              </a:pathLst>
            </a:custGeom>
            <a:solidFill>
              <a:srgbClr val="FAB17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C8A15CC5-7CE4-89EA-9E2B-3C741498FF3C}"/>
                </a:ext>
              </a:extLst>
            </p:cNvPr>
            <p:cNvSpPr/>
            <p:nvPr/>
          </p:nvSpPr>
          <p:spPr>
            <a:xfrm>
              <a:off x="3588400" y="-1237920"/>
              <a:ext cx="371210" cy="1237919"/>
            </a:xfrm>
            <a:custGeom>
              <a:avLst/>
              <a:gdLst>
                <a:gd name="connsiteX0" fmla="*/ 371211 w 371210"/>
                <a:gd name="connsiteY0" fmla="*/ 0 h 1237919"/>
                <a:gd name="connsiteX1" fmla="*/ 371211 w 371210"/>
                <a:gd name="connsiteY1" fmla="*/ 1187687 h 1237919"/>
                <a:gd name="connsiteX2" fmla="*/ 121984 w 371210"/>
                <a:gd name="connsiteY2" fmla="*/ 1234566 h 1237919"/>
                <a:gd name="connsiteX3" fmla="*/ 104431 w 371210"/>
                <a:gd name="connsiteY3" fmla="*/ 1237920 h 1237919"/>
                <a:gd name="connsiteX4" fmla="*/ 50568 w 371210"/>
                <a:gd name="connsiteY4" fmla="*/ 1104049 h 1237919"/>
                <a:gd name="connsiteX5" fmla="*/ 21355 w 371210"/>
                <a:gd name="connsiteY5" fmla="*/ 1013326 h 1237919"/>
                <a:gd name="connsiteX6" fmla="*/ 17173 w 371210"/>
                <a:gd name="connsiteY6" fmla="*/ 923236 h 1237919"/>
                <a:gd name="connsiteX7" fmla="*/ 0 w 371210"/>
                <a:gd name="connsiteY7" fmla="*/ 923995 h 1237919"/>
                <a:gd name="connsiteX8" fmla="*/ 2599 w 371210"/>
                <a:gd name="connsiteY8" fmla="*/ 854656 h 1237919"/>
                <a:gd name="connsiteX9" fmla="*/ 42457 w 371210"/>
                <a:gd name="connsiteY9" fmla="*/ 777092 h 1237919"/>
                <a:gd name="connsiteX10" fmla="*/ 18377 w 371210"/>
                <a:gd name="connsiteY10" fmla="*/ 771145 h 1237919"/>
                <a:gd name="connsiteX11" fmla="*/ 55701 w 371210"/>
                <a:gd name="connsiteY11" fmla="*/ 627849 h 1237919"/>
                <a:gd name="connsiteX12" fmla="*/ 155189 w 371210"/>
                <a:gd name="connsiteY12" fmla="*/ 360678 h 1237919"/>
                <a:gd name="connsiteX13" fmla="*/ 211523 w 371210"/>
                <a:gd name="connsiteY13" fmla="*/ 233830 h 1237919"/>
                <a:gd name="connsiteX14" fmla="*/ 325585 w 371210"/>
                <a:gd name="connsiteY14" fmla="*/ 33151 h 1237919"/>
                <a:gd name="connsiteX15" fmla="*/ 371211 w 371210"/>
                <a:gd name="connsiteY15" fmla="*/ 0 h 123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10" h="1237919">
                  <a:moveTo>
                    <a:pt x="371211" y="0"/>
                  </a:moveTo>
                  <a:lnTo>
                    <a:pt x="371211" y="1187687"/>
                  </a:lnTo>
                  <a:cubicBezTo>
                    <a:pt x="290860" y="1214068"/>
                    <a:pt x="210129" y="1238426"/>
                    <a:pt x="121984" y="1234566"/>
                  </a:cubicBezTo>
                  <a:cubicBezTo>
                    <a:pt x="116280" y="1234314"/>
                    <a:pt x="110388" y="1235642"/>
                    <a:pt x="104431" y="1237920"/>
                  </a:cubicBezTo>
                  <a:cubicBezTo>
                    <a:pt x="79591" y="1182056"/>
                    <a:pt x="54117" y="1119486"/>
                    <a:pt x="50568" y="1104049"/>
                  </a:cubicBezTo>
                  <a:cubicBezTo>
                    <a:pt x="43851" y="1074125"/>
                    <a:pt x="31938" y="1045402"/>
                    <a:pt x="21355" y="1013326"/>
                  </a:cubicBezTo>
                  <a:cubicBezTo>
                    <a:pt x="20152" y="987894"/>
                    <a:pt x="18694" y="955565"/>
                    <a:pt x="17173" y="923236"/>
                  </a:cubicBezTo>
                  <a:cubicBezTo>
                    <a:pt x="11470" y="923489"/>
                    <a:pt x="5767" y="923742"/>
                    <a:pt x="0" y="923995"/>
                  </a:cubicBezTo>
                  <a:cubicBezTo>
                    <a:pt x="-190" y="900524"/>
                    <a:pt x="67551" y="878001"/>
                    <a:pt x="2599" y="854656"/>
                  </a:cubicBezTo>
                  <a:cubicBezTo>
                    <a:pt x="15652" y="829223"/>
                    <a:pt x="28706" y="803917"/>
                    <a:pt x="42457" y="777092"/>
                  </a:cubicBezTo>
                  <a:cubicBezTo>
                    <a:pt x="28453" y="773613"/>
                    <a:pt x="19011" y="771272"/>
                    <a:pt x="18377" y="771145"/>
                  </a:cubicBezTo>
                  <a:cubicBezTo>
                    <a:pt x="30608" y="723316"/>
                    <a:pt x="39605" y="674349"/>
                    <a:pt x="55701" y="627849"/>
                  </a:cubicBezTo>
                  <a:cubicBezTo>
                    <a:pt x="86688" y="538011"/>
                    <a:pt x="120970" y="449313"/>
                    <a:pt x="155189" y="360678"/>
                  </a:cubicBezTo>
                  <a:cubicBezTo>
                    <a:pt x="171918" y="317341"/>
                    <a:pt x="184148" y="269512"/>
                    <a:pt x="211523" y="233830"/>
                  </a:cubicBezTo>
                  <a:cubicBezTo>
                    <a:pt x="258542" y="172589"/>
                    <a:pt x="240989" y="82498"/>
                    <a:pt x="325585" y="33151"/>
                  </a:cubicBezTo>
                  <a:cubicBezTo>
                    <a:pt x="341300" y="23914"/>
                    <a:pt x="356445" y="12590"/>
                    <a:pt x="371211" y="0"/>
                  </a:cubicBezTo>
                  <a:close/>
                </a:path>
              </a:pathLst>
            </a:custGeom>
            <a:solidFill>
              <a:srgbClr val="FFC709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661F5E2-4619-9F67-3786-4A9F483DECB1}"/>
                </a:ext>
              </a:extLst>
            </p:cNvPr>
            <p:cNvSpPr/>
            <p:nvPr/>
          </p:nvSpPr>
          <p:spPr>
            <a:xfrm>
              <a:off x="3479458" y="2579594"/>
              <a:ext cx="480153" cy="1217358"/>
            </a:xfrm>
            <a:custGeom>
              <a:avLst/>
              <a:gdLst>
                <a:gd name="connsiteX0" fmla="*/ 480153 w 480153"/>
                <a:gd name="connsiteY0" fmla="*/ 158164 h 1217358"/>
                <a:gd name="connsiteX1" fmla="*/ 480153 w 480153"/>
                <a:gd name="connsiteY1" fmla="*/ 1217359 h 1217358"/>
                <a:gd name="connsiteX2" fmla="*/ 367738 w 480153"/>
                <a:gd name="connsiteY2" fmla="*/ 1143654 h 1217358"/>
                <a:gd name="connsiteX3" fmla="*/ 284599 w 480153"/>
                <a:gd name="connsiteY3" fmla="*/ 1075770 h 1217358"/>
                <a:gd name="connsiteX4" fmla="*/ 177190 w 480153"/>
                <a:gd name="connsiteY4" fmla="*/ 942975 h 1217358"/>
                <a:gd name="connsiteX5" fmla="*/ 126560 w 480153"/>
                <a:gd name="connsiteY5" fmla="*/ 876926 h 1217358"/>
                <a:gd name="connsiteX6" fmla="*/ 57869 w 480153"/>
                <a:gd name="connsiteY6" fmla="*/ 747548 h 1217358"/>
                <a:gd name="connsiteX7" fmla="*/ 33092 w 480153"/>
                <a:gd name="connsiteY7" fmla="*/ 653408 h 1217358"/>
                <a:gd name="connsiteX8" fmla="*/ 4703 w 480153"/>
                <a:gd name="connsiteY8" fmla="*/ 554840 h 1217358"/>
                <a:gd name="connsiteX9" fmla="*/ 14 w 480153"/>
                <a:gd name="connsiteY9" fmla="*/ 537379 h 1217358"/>
                <a:gd name="connsiteX10" fmla="*/ 9329 w 480153"/>
                <a:gd name="connsiteY10" fmla="*/ 394082 h 1217358"/>
                <a:gd name="connsiteX11" fmla="*/ 35816 w 480153"/>
                <a:gd name="connsiteY11" fmla="*/ 295830 h 1217358"/>
                <a:gd name="connsiteX12" fmla="*/ 40632 w 480153"/>
                <a:gd name="connsiteY12" fmla="*/ 240726 h 1217358"/>
                <a:gd name="connsiteX13" fmla="*/ 65473 w 480153"/>
                <a:gd name="connsiteY13" fmla="*/ 142917 h 1217358"/>
                <a:gd name="connsiteX14" fmla="*/ 95319 w 480153"/>
                <a:gd name="connsiteY14" fmla="*/ 70921 h 1217358"/>
                <a:gd name="connsiteX15" fmla="*/ 134544 w 480153"/>
                <a:gd name="connsiteY15" fmla="*/ 0 h 1217358"/>
                <a:gd name="connsiteX16" fmla="*/ 162869 w 480153"/>
                <a:gd name="connsiteY16" fmla="*/ 17082 h 1217358"/>
                <a:gd name="connsiteX17" fmla="*/ 336307 w 480153"/>
                <a:gd name="connsiteY17" fmla="*/ 116409 h 1217358"/>
                <a:gd name="connsiteX18" fmla="*/ 430219 w 480153"/>
                <a:gd name="connsiteY18" fmla="*/ 136717 h 1217358"/>
                <a:gd name="connsiteX19" fmla="*/ 480153 w 480153"/>
                <a:gd name="connsiteY19" fmla="*/ 158164 h 12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153" h="1217358">
                  <a:moveTo>
                    <a:pt x="480153" y="158164"/>
                  </a:moveTo>
                  <a:lnTo>
                    <a:pt x="480153" y="1217359"/>
                  </a:lnTo>
                  <a:cubicBezTo>
                    <a:pt x="440168" y="1196607"/>
                    <a:pt x="402971" y="1171807"/>
                    <a:pt x="367738" y="1143654"/>
                  </a:cubicBezTo>
                  <a:cubicBezTo>
                    <a:pt x="339730" y="1121258"/>
                    <a:pt x="308489" y="1101899"/>
                    <a:pt x="284599" y="1075770"/>
                  </a:cubicBezTo>
                  <a:cubicBezTo>
                    <a:pt x="246198" y="1033888"/>
                    <a:pt x="212613" y="987578"/>
                    <a:pt x="177190" y="942975"/>
                  </a:cubicBezTo>
                  <a:cubicBezTo>
                    <a:pt x="159891" y="921275"/>
                    <a:pt x="140627" y="900587"/>
                    <a:pt x="126560" y="876926"/>
                  </a:cubicBezTo>
                  <a:cubicBezTo>
                    <a:pt x="101656" y="834981"/>
                    <a:pt x="77386" y="792150"/>
                    <a:pt x="57869" y="747548"/>
                  </a:cubicBezTo>
                  <a:cubicBezTo>
                    <a:pt x="45068" y="718129"/>
                    <a:pt x="41583" y="684788"/>
                    <a:pt x="33092" y="653408"/>
                  </a:cubicBezTo>
                  <a:cubicBezTo>
                    <a:pt x="24157" y="620447"/>
                    <a:pt x="14208" y="587675"/>
                    <a:pt x="4703" y="554840"/>
                  </a:cubicBezTo>
                  <a:cubicBezTo>
                    <a:pt x="3055" y="549020"/>
                    <a:pt x="-240" y="543073"/>
                    <a:pt x="14" y="537379"/>
                  </a:cubicBezTo>
                  <a:cubicBezTo>
                    <a:pt x="2422" y="489550"/>
                    <a:pt x="2865" y="441405"/>
                    <a:pt x="9329" y="394082"/>
                  </a:cubicBezTo>
                  <a:cubicBezTo>
                    <a:pt x="13891" y="360804"/>
                    <a:pt x="28149" y="328918"/>
                    <a:pt x="35816" y="295830"/>
                  </a:cubicBezTo>
                  <a:cubicBezTo>
                    <a:pt x="39935" y="278053"/>
                    <a:pt x="40569" y="259136"/>
                    <a:pt x="40632" y="240726"/>
                  </a:cubicBezTo>
                  <a:cubicBezTo>
                    <a:pt x="40822" y="205930"/>
                    <a:pt x="49061" y="173917"/>
                    <a:pt x="65473" y="142917"/>
                  </a:cubicBezTo>
                  <a:cubicBezTo>
                    <a:pt x="77576" y="120015"/>
                    <a:pt x="83659" y="94076"/>
                    <a:pt x="95319" y="70921"/>
                  </a:cubicBezTo>
                  <a:cubicBezTo>
                    <a:pt x="107422" y="46753"/>
                    <a:pt x="121173" y="23472"/>
                    <a:pt x="134544" y="0"/>
                  </a:cubicBezTo>
                  <a:cubicBezTo>
                    <a:pt x="143986" y="5631"/>
                    <a:pt x="153491" y="11325"/>
                    <a:pt x="162869" y="17082"/>
                  </a:cubicBezTo>
                  <a:cubicBezTo>
                    <a:pt x="219964" y="51751"/>
                    <a:pt x="275157" y="91546"/>
                    <a:pt x="336307" y="116409"/>
                  </a:cubicBezTo>
                  <a:cubicBezTo>
                    <a:pt x="362099" y="126848"/>
                    <a:pt x="388079" y="169236"/>
                    <a:pt x="430219" y="136717"/>
                  </a:cubicBezTo>
                  <a:cubicBezTo>
                    <a:pt x="437380" y="131213"/>
                    <a:pt x="459812" y="147979"/>
                    <a:pt x="480153" y="158164"/>
                  </a:cubicBezTo>
                  <a:close/>
                </a:path>
              </a:pathLst>
            </a:custGeom>
            <a:solidFill>
              <a:srgbClr val="12D0F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9ED25918-7AE6-EB30-67E3-8171449F6173}"/>
                </a:ext>
              </a:extLst>
            </p:cNvPr>
            <p:cNvSpPr/>
            <p:nvPr/>
          </p:nvSpPr>
          <p:spPr>
            <a:xfrm>
              <a:off x="3692831" y="-50233"/>
              <a:ext cx="266779" cy="540162"/>
            </a:xfrm>
            <a:custGeom>
              <a:avLst/>
              <a:gdLst>
                <a:gd name="connsiteX0" fmla="*/ 266780 w 266779"/>
                <a:gd name="connsiteY0" fmla="*/ 0 h 540162"/>
                <a:gd name="connsiteX1" fmla="*/ 266780 w 266779"/>
                <a:gd name="connsiteY1" fmla="*/ 540162 h 540162"/>
                <a:gd name="connsiteX2" fmla="*/ 251571 w 266779"/>
                <a:gd name="connsiteY2" fmla="*/ 528079 h 540162"/>
                <a:gd name="connsiteX3" fmla="*/ 161779 w 266779"/>
                <a:gd name="connsiteY3" fmla="*/ 425462 h 540162"/>
                <a:gd name="connsiteX4" fmla="*/ 88715 w 266779"/>
                <a:gd name="connsiteY4" fmla="*/ 259579 h 540162"/>
                <a:gd name="connsiteX5" fmla="*/ 78197 w 266779"/>
                <a:gd name="connsiteY5" fmla="*/ 237057 h 540162"/>
                <a:gd name="connsiteX6" fmla="*/ 54940 w 266779"/>
                <a:gd name="connsiteY6" fmla="*/ 170564 h 540162"/>
                <a:gd name="connsiteX7" fmla="*/ 45815 w 266779"/>
                <a:gd name="connsiteY7" fmla="*/ 142601 h 540162"/>
                <a:gd name="connsiteX8" fmla="*/ 0 w 266779"/>
                <a:gd name="connsiteY8" fmla="*/ 50233 h 540162"/>
                <a:gd name="connsiteX9" fmla="*/ 17553 w 266779"/>
                <a:gd name="connsiteY9" fmla="*/ 46880 h 540162"/>
                <a:gd name="connsiteX10" fmla="*/ 266780 w 266779"/>
                <a:gd name="connsiteY10" fmla="*/ 0 h 5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779" h="540162">
                  <a:moveTo>
                    <a:pt x="266780" y="0"/>
                  </a:moveTo>
                  <a:lnTo>
                    <a:pt x="266780" y="540162"/>
                  </a:lnTo>
                  <a:cubicBezTo>
                    <a:pt x="263421" y="536493"/>
                    <a:pt x="255564" y="532444"/>
                    <a:pt x="251571" y="528079"/>
                  </a:cubicBezTo>
                  <a:cubicBezTo>
                    <a:pt x="220964" y="494358"/>
                    <a:pt x="184211" y="464054"/>
                    <a:pt x="161779" y="425462"/>
                  </a:cubicBezTo>
                  <a:cubicBezTo>
                    <a:pt x="131615" y="373521"/>
                    <a:pt x="112605" y="315126"/>
                    <a:pt x="88715" y="259579"/>
                  </a:cubicBezTo>
                  <a:cubicBezTo>
                    <a:pt x="85420" y="251987"/>
                    <a:pt x="81048" y="244775"/>
                    <a:pt x="78197" y="237057"/>
                  </a:cubicBezTo>
                  <a:cubicBezTo>
                    <a:pt x="70149" y="214977"/>
                    <a:pt x="62481" y="192771"/>
                    <a:pt x="54940" y="170564"/>
                  </a:cubicBezTo>
                  <a:cubicBezTo>
                    <a:pt x="51708" y="161264"/>
                    <a:pt x="51391" y="150003"/>
                    <a:pt x="45815" y="142601"/>
                  </a:cubicBezTo>
                  <a:cubicBezTo>
                    <a:pt x="37578" y="131529"/>
                    <a:pt x="18947" y="92811"/>
                    <a:pt x="0" y="50233"/>
                  </a:cubicBezTo>
                  <a:cubicBezTo>
                    <a:pt x="5957" y="47955"/>
                    <a:pt x="11850" y="46627"/>
                    <a:pt x="17553" y="46880"/>
                  </a:cubicBezTo>
                  <a:cubicBezTo>
                    <a:pt x="105698" y="50739"/>
                    <a:pt x="186429" y="26382"/>
                    <a:pt x="266780" y="0"/>
                  </a:cubicBezTo>
                  <a:close/>
                </a:path>
              </a:pathLst>
            </a:custGeom>
            <a:solidFill>
              <a:srgbClr val="F68B1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1BEEEA8-B7B2-E92F-CA7B-93D02A3CD587}"/>
                </a:ext>
              </a:extLst>
            </p:cNvPr>
            <p:cNvSpPr/>
            <p:nvPr/>
          </p:nvSpPr>
          <p:spPr>
            <a:xfrm>
              <a:off x="3614001" y="2102761"/>
              <a:ext cx="345609" cy="634997"/>
            </a:xfrm>
            <a:custGeom>
              <a:avLst/>
              <a:gdLst>
                <a:gd name="connsiteX0" fmla="*/ 345609 w 345609"/>
                <a:gd name="connsiteY0" fmla="*/ 0 h 634997"/>
                <a:gd name="connsiteX1" fmla="*/ 345609 w 345609"/>
                <a:gd name="connsiteY1" fmla="*/ 634998 h 634997"/>
                <a:gd name="connsiteX2" fmla="*/ 295675 w 345609"/>
                <a:gd name="connsiteY2" fmla="*/ 613551 h 634997"/>
                <a:gd name="connsiteX3" fmla="*/ 201763 w 345609"/>
                <a:gd name="connsiteY3" fmla="*/ 593242 h 634997"/>
                <a:gd name="connsiteX4" fmla="*/ 28325 w 345609"/>
                <a:gd name="connsiteY4" fmla="*/ 493915 h 634997"/>
                <a:gd name="connsiteX5" fmla="*/ 0 w 345609"/>
                <a:gd name="connsiteY5" fmla="*/ 476833 h 634997"/>
                <a:gd name="connsiteX6" fmla="*/ 14004 w 345609"/>
                <a:gd name="connsiteY6" fmla="*/ 451780 h 634997"/>
                <a:gd name="connsiteX7" fmla="*/ 28135 w 345609"/>
                <a:gd name="connsiteY7" fmla="*/ 418503 h 634997"/>
                <a:gd name="connsiteX8" fmla="*/ 38084 w 345609"/>
                <a:gd name="connsiteY8" fmla="*/ 394778 h 634997"/>
                <a:gd name="connsiteX9" fmla="*/ 88208 w 345609"/>
                <a:gd name="connsiteY9" fmla="*/ 309559 h 634997"/>
                <a:gd name="connsiteX10" fmla="*/ 113429 w 345609"/>
                <a:gd name="connsiteY10" fmla="*/ 284316 h 634997"/>
                <a:gd name="connsiteX11" fmla="*/ 159750 w 345609"/>
                <a:gd name="connsiteY11" fmla="*/ 215799 h 634997"/>
                <a:gd name="connsiteX12" fmla="*/ 227871 w 345609"/>
                <a:gd name="connsiteY12" fmla="*/ 142411 h 634997"/>
                <a:gd name="connsiteX13" fmla="*/ 236299 w 345609"/>
                <a:gd name="connsiteY13" fmla="*/ 135009 h 634997"/>
                <a:gd name="connsiteX14" fmla="*/ 316713 w 345609"/>
                <a:gd name="connsiteY14" fmla="*/ 39604 h 634997"/>
                <a:gd name="connsiteX15" fmla="*/ 345609 w 345609"/>
                <a:gd name="connsiteY15" fmla="*/ 0 h 6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609" h="634997">
                  <a:moveTo>
                    <a:pt x="345609" y="0"/>
                  </a:moveTo>
                  <a:lnTo>
                    <a:pt x="345609" y="634998"/>
                  </a:lnTo>
                  <a:cubicBezTo>
                    <a:pt x="325268" y="624812"/>
                    <a:pt x="302836" y="608046"/>
                    <a:pt x="295675" y="613551"/>
                  </a:cubicBezTo>
                  <a:cubicBezTo>
                    <a:pt x="253535" y="646069"/>
                    <a:pt x="227555" y="603681"/>
                    <a:pt x="201763" y="593242"/>
                  </a:cubicBezTo>
                  <a:cubicBezTo>
                    <a:pt x="140613" y="568379"/>
                    <a:pt x="85420" y="528585"/>
                    <a:pt x="28325" y="493915"/>
                  </a:cubicBezTo>
                  <a:cubicBezTo>
                    <a:pt x="18947" y="488158"/>
                    <a:pt x="9442" y="482464"/>
                    <a:pt x="0" y="476833"/>
                  </a:cubicBezTo>
                  <a:cubicBezTo>
                    <a:pt x="4753" y="468482"/>
                    <a:pt x="9442" y="460132"/>
                    <a:pt x="14004" y="451780"/>
                  </a:cubicBezTo>
                  <a:cubicBezTo>
                    <a:pt x="19707" y="441215"/>
                    <a:pt x="23509" y="429637"/>
                    <a:pt x="28135" y="418503"/>
                  </a:cubicBezTo>
                  <a:cubicBezTo>
                    <a:pt x="31430" y="410531"/>
                    <a:pt x="33078" y="401421"/>
                    <a:pt x="38084" y="394778"/>
                  </a:cubicBezTo>
                  <a:cubicBezTo>
                    <a:pt x="58045" y="368206"/>
                    <a:pt x="75345" y="340496"/>
                    <a:pt x="88208" y="309559"/>
                  </a:cubicBezTo>
                  <a:cubicBezTo>
                    <a:pt x="92390" y="299437"/>
                    <a:pt x="106521" y="293869"/>
                    <a:pt x="113429" y="284316"/>
                  </a:cubicBezTo>
                  <a:cubicBezTo>
                    <a:pt x="129587" y="261983"/>
                    <a:pt x="142451" y="237057"/>
                    <a:pt x="159750" y="215799"/>
                  </a:cubicBezTo>
                  <a:cubicBezTo>
                    <a:pt x="180726" y="189924"/>
                    <a:pt x="204932" y="166705"/>
                    <a:pt x="227871" y="142411"/>
                  </a:cubicBezTo>
                  <a:cubicBezTo>
                    <a:pt x="230406" y="139691"/>
                    <a:pt x="235032" y="138109"/>
                    <a:pt x="236299" y="135009"/>
                  </a:cubicBezTo>
                  <a:cubicBezTo>
                    <a:pt x="253218" y="94772"/>
                    <a:pt x="291112" y="72313"/>
                    <a:pt x="316713" y="39604"/>
                  </a:cubicBezTo>
                  <a:cubicBezTo>
                    <a:pt x="326788" y="26762"/>
                    <a:pt x="336167" y="13349"/>
                    <a:pt x="345609" y="0"/>
                  </a:cubicBezTo>
                  <a:close/>
                </a:path>
              </a:pathLst>
            </a:custGeom>
            <a:solidFill>
              <a:srgbClr val="32BCAD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76110" y="0"/>
            <a:ext cx="2676131" cy="3403598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4" name="Gráfico 15">
            <a:extLst>
              <a:ext uri="{FF2B5EF4-FFF2-40B4-BE49-F238E27FC236}">
                <a16:creationId xmlns:a16="http://schemas.microsoft.com/office/drawing/2014/main" id="{13DC0723-5A85-0F24-F24A-F65516A1AE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720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3700" y="-1"/>
            <a:ext cx="3365997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FB6F8D-6AC5-AB46-846C-F58F09DEA5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94330" y="3898232"/>
            <a:ext cx="1930734" cy="1930734"/>
          </a:xfrm>
          <a:custGeom>
            <a:avLst/>
            <a:gdLst>
              <a:gd name="connsiteX0" fmla="*/ 606769 w 1213538"/>
              <a:gd name="connsiteY0" fmla="*/ 0 h 1213538"/>
              <a:gd name="connsiteX1" fmla="*/ 1213538 w 1213538"/>
              <a:gd name="connsiteY1" fmla="*/ 606769 h 1213538"/>
              <a:gd name="connsiteX2" fmla="*/ 606769 w 1213538"/>
              <a:gd name="connsiteY2" fmla="*/ 1213538 h 1213538"/>
              <a:gd name="connsiteX3" fmla="*/ 0 w 1213538"/>
              <a:gd name="connsiteY3" fmla="*/ 606769 h 1213538"/>
              <a:gd name="connsiteX4" fmla="*/ 606769 w 1213538"/>
              <a:gd name="connsiteY4" fmla="*/ 0 h 12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38" h="1213538">
                <a:moveTo>
                  <a:pt x="606769" y="0"/>
                </a:moveTo>
                <a:cubicBezTo>
                  <a:pt x="941878" y="0"/>
                  <a:pt x="1213538" y="271660"/>
                  <a:pt x="1213538" y="606769"/>
                </a:cubicBezTo>
                <a:cubicBezTo>
                  <a:pt x="1213538" y="941878"/>
                  <a:pt x="941878" y="1213538"/>
                  <a:pt x="606769" y="1213538"/>
                </a:cubicBezTo>
                <a:cubicBezTo>
                  <a:pt x="271660" y="1213538"/>
                  <a:pt x="0" y="941878"/>
                  <a:pt x="0" y="606769"/>
                </a:cubicBezTo>
                <a:cubicBezTo>
                  <a:pt x="0" y="271660"/>
                  <a:pt x="271660" y="0"/>
                  <a:pt x="60676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29F90DB-6324-8905-C7A4-9D8FCD5D234F}"/>
              </a:ext>
            </a:extLst>
          </p:cNvPr>
          <p:cNvSpPr/>
          <p:nvPr userDrawn="1"/>
        </p:nvSpPr>
        <p:spPr>
          <a:xfrm>
            <a:off x="2" y="0"/>
            <a:ext cx="393698" cy="6858000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AC0FBB4-60A2-90DA-7B03-01D9D5B07DC8}"/>
              </a:ext>
            </a:extLst>
          </p:cNvPr>
          <p:cNvGrpSpPr/>
          <p:nvPr userDrawn="1"/>
        </p:nvGrpSpPr>
        <p:grpSpPr>
          <a:xfrm rot="10800000">
            <a:off x="1783079" y="0"/>
            <a:ext cx="2941985" cy="1039533"/>
            <a:chOff x="6663079" y="5821313"/>
            <a:chExt cx="2941985" cy="1039533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BEC2090-22E2-7CD5-C365-13A06494BC37}"/>
                </a:ext>
              </a:extLst>
            </p:cNvPr>
            <p:cNvSpPr/>
            <p:nvPr userDrawn="1"/>
          </p:nvSpPr>
          <p:spPr>
            <a:xfrm>
              <a:off x="6663079" y="6074805"/>
              <a:ext cx="2941985" cy="786041"/>
            </a:xfrm>
            <a:custGeom>
              <a:avLst/>
              <a:gdLst>
                <a:gd name="connsiteX0" fmla="*/ 2941985 w 2941985"/>
                <a:gd name="connsiteY0" fmla="*/ 786041 h 786041"/>
                <a:gd name="connsiteX1" fmla="*/ 0 w 2941985"/>
                <a:gd name="connsiteY1" fmla="*/ 786041 h 786041"/>
                <a:gd name="connsiteX2" fmla="*/ 202904 w 2941985"/>
                <a:gd name="connsiteY2" fmla="*/ 545126 h 786041"/>
                <a:gd name="connsiteX3" fmla="*/ 347954 w 2941985"/>
                <a:gd name="connsiteY3" fmla="*/ 402335 h 786041"/>
                <a:gd name="connsiteX4" fmla="*/ 349094 w 2941985"/>
                <a:gd name="connsiteY4" fmla="*/ 402905 h 786041"/>
                <a:gd name="connsiteX5" fmla="*/ 376152 w 2941985"/>
                <a:gd name="connsiteY5" fmla="*/ 412584 h 786041"/>
                <a:gd name="connsiteX6" fmla="*/ 409801 w 2941985"/>
                <a:gd name="connsiteY6" fmla="*/ 423213 h 786041"/>
                <a:gd name="connsiteX7" fmla="*/ 456693 w 2941985"/>
                <a:gd name="connsiteY7" fmla="*/ 434980 h 786041"/>
                <a:gd name="connsiteX8" fmla="*/ 522913 w 2941985"/>
                <a:gd name="connsiteY8" fmla="*/ 445735 h 786041"/>
                <a:gd name="connsiteX9" fmla="*/ 553646 w 2941985"/>
                <a:gd name="connsiteY9" fmla="*/ 451176 h 786041"/>
                <a:gd name="connsiteX10" fmla="*/ 584000 w 2941985"/>
                <a:gd name="connsiteY10" fmla="*/ 454150 h 786041"/>
                <a:gd name="connsiteX11" fmla="*/ 623731 w 2941985"/>
                <a:gd name="connsiteY11" fmla="*/ 458389 h 786041"/>
                <a:gd name="connsiteX12" fmla="*/ 651233 w 2941985"/>
                <a:gd name="connsiteY12" fmla="*/ 460413 h 786041"/>
                <a:gd name="connsiteX13" fmla="*/ 689633 w 2941985"/>
                <a:gd name="connsiteY13" fmla="*/ 461994 h 786041"/>
                <a:gd name="connsiteX14" fmla="*/ 741975 w 2941985"/>
                <a:gd name="connsiteY14" fmla="*/ 462248 h 786041"/>
                <a:gd name="connsiteX15" fmla="*/ 766182 w 2941985"/>
                <a:gd name="connsiteY15" fmla="*/ 459211 h 786041"/>
                <a:gd name="connsiteX16" fmla="*/ 775180 w 2941985"/>
                <a:gd name="connsiteY16" fmla="*/ 454023 h 786041"/>
                <a:gd name="connsiteX17" fmla="*/ 769097 w 2941985"/>
                <a:gd name="connsiteY17" fmla="*/ 447696 h 786041"/>
                <a:gd name="connsiteX18" fmla="*/ 744257 w 2941985"/>
                <a:gd name="connsiteY18" fmla="*/ 437131 h 786041"/>
                <a:gd name="connsiteX19" fmla="*/ 718466 w 2941985"/>
                <a:gd name="connsiteY19" fmla="*/ 427515 h 786041"/>
                <a:gd name="connsiteX20" fmla="*/ 693626 w 2941985"/>
                <a:gd name="connsiteY20" fmla="*/ 414419 h 786041"/>
                <a:gd name="connsiteX21" fmla="*/ 661562 w 2941985"/>
                <a:gd name="connsiteY21" fmla="*/ 389429 h 786041"/>
                <a:gd name="connsiteX22" fmla="*/ 646671 w 2941985"/>
                <a:gd name="connsiteY22" fmla="*/ 376459 h 786041"/>
                <a:gd name="connsiteX23" fmla="*/ 629497 w 2941985"/>
                <a:gd name="connsiteY23" fmla="*/ 359251 h 786041"/>
                <a:gd name="connsiteX24" fmla="*/ 614669 w 2941985"/>
                <a:gd name="connsiteY24" fmla="*/ 342992 h 786041"/>
                <a:gd name="connsiteX25" fmla="*/ 588625 w 2941985"/>
                <a:gd name="connsiteY25" fmla="*/ 309841 h 786041"/>
                <a:gd name="connsiteX26" fmla="*/ 574685 w 2941985"/>
                <a:gd name="connsiteY26" fmla="*/ 288836 h 786041"/>
                <a:gd name="connsiteX27" fmla="*/ 559856 w 2941985"/>
                <a:gd name="connsiteY27" fmla="*/ 264922 h 786041"/>
                <a:gd name="connsiteX28" fmla="*/ 556941 w 2941985"/>
                <a:gd name="connsiteY28" fmla="*/ 259165 h 786041"/>
                <a:gd name="connsiteX29" fmla="*/ 584063 w 2941985"/>
                <a:gd name="connsiteY29" fmla="*/ 241893 h 786041"/>
                <a:gd name="connsiteX30" fmla="*/ 1150699 w 2941985"/>
                <a:gd name="connsiteY30" fmla="*/ 30459 h 786041"/>
                <a:gd name="connsiteX31" fmla="*/ 1750858 w 2941985"/>
                <a:gd name="connsiteY31" fmla="*/ 50135 h 786041"/>
                <a:gd name="connsiteX32" fmla="*/ 2211543 w 2941985"/>
                <a:gd name="connsiteY32" fmla="*/ 204187 h 786041"/>
                <a:gd name="connsiteX33" fmla="*/ 2657273 w 2941985"/>
                <a:gd name="connsiteY33" fmla="*/ 483252 h 786041"/>
                <a:gd name="connsiteX34" fmla="*/ 2871837 w 2941985"/>
                <a:gd name="connsiteY34" fmla="*/ 682855 h 786041"/>
                <a:gd name="connsiteX35" fmla="*/ 2941985 w 2941985"/>
                <a:gd name="connsiteY35" fmla="*/ 786041 h 786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41985" h="786041">
                  <a:moveTo>
                    <a:pt x="2941985" y="786041"/>
                  </a:moveTo>
                  <a:lnTo>
                    <a:pt x="0" y="786041"/>
                  </a:lnTo>
                  <a:cubicBezTo>
                    <a:pt x="69832" y="707592"/>
                    <a:pt x="138079" y="627561"/>
                    <a:pt x="202904" y="545126"/>
                  </a:cubicBezTo>
                  <a:cubicBezTo>
                    <a:pt x="245805" y="490527"/>
                    <a:pt x="295168" y="444217"/>
                    <a:pt x="347954" y="402335"/>
                  </a:cubicBezTo>
                  <a:cubicBezTo>
                    <a:pt x="348334" y="402525"/>
                    <a:pt x="348714" y="402778"/>
                    <a:pt x="349094" y="402905"/>
                  </a:cubicBezTo>
                  <a:cubicBezTo>
                    <a:pt x="357775" y="406890"/>
                    <a:pt x="367028" y="409547"/>
                    <a:pt x="376152" y="412584"/>
                  </a:cubicBezTo>
                  <a:cubicBezTo>
                    <a:pt x="387305" y="416253"/>
                    <a:pt x="398458" y="420049"/>
                    <a:pt x="409801" y="423213"/>
                  </a:cubicBezTo>
                  <a:cubicBezTo>
                    <a:pt x="425326" y="427452"/>
                    <a:pt x="440851" y="431943"/>
                    <a:pt x="456693" y="434980"/>
                  </a:cubicBezTo>
                  <a:cubicBezTo>
                    <a:pt x="478619" y="439219"/>
                    <a:pt x="500797" y="442129"/>
                    <a:pt x="522913" y="445735"/>
                  </a:cubicBezTo>
                  <a:cubicBezTo>
                    <a:pt x="533178" y="447444"/>
                    <a:pt x="543317" y="449785"/>
                    <a:pt x="553646" y="451176"/>
                  </a:cubicBezTo>
                  <a:cubicBezTo>
                    <a:pt x="563658" y="452568"/>
                    <a:pt x="573861" y="453137"/>
                    <a:pt x="584000" y="454150"/>
                  </a:cubicBezTo>
                  <a:cubicBezTo>
                    <a:pt x="597243" y="455541"/>
                    <a:pt x="610487" y="457123"/>
                    <a:pt x="623731" y="458389"/>
                  </a:cubicBezTo>
                  <a:cubicBezTo>
                    <a:pt x="632856" y="459274"/>
                    <a:pt x="642045" y="459907"/>
                    <a:pt x="651233" y="460413"/>
                  </a:cubicBezTo>
                  <a:cubicBezTo>
                    <a:pt x="664033" y="461109"/>
                    <a:pt x="676834" y="461741"/>
                    <a:pt x="689633" y="461994"/>
                  </a:cubicBezTo>
                  <a:cubicBezTo>
                    <a:pt x="707060" y="462374"/>
                    <a:pt x="724549" y="462627"/>
                    <a:pt x="741975" y="462248"/>
                  </a:cubicBezTo>
                  <a:cubicBezTo>
                    <a:pt x="750087" y="462058"/>
                    <a:pt x="758261" y="460793"/>
                    <a:pt x="766182" y="459211"/>
                  </a:cubicBezTo>
                  <a:cubicBezTo>
                    <a:pt x="769414" y="458578"/>
                    <a:pt x="772202" y="455795"/>
                    <a:pt x="775180" y="454023"/>
                  </a:cubicBezTo>
                  <a:cubicBezTo>
                    <a:pt x="773216" y="451872"/>
                    <a:pt x="771569" y="448899"/>
                    <a:pt x="769097" y="447696"/>
                  </a:cubicBezTo>
                  <a:cubicBezTo>
                    <a:pt x="760986" y="443837"/>
                    <a:pt x="752622" y="440421"/>
                    <a:pt x="744257" y="437131"/>
                  </a:cubicBezTo>
                  <a:cubicBezTo>
                    <a:pt x="735702" y="433778"/>
                    <a:pt x="726830" y="431247"/>
                    <a:pt x="718466" y="427515"/>
                  </a:cubicBezTo>
                  <a:cubicBezTo>
                    <a:pt x="709912" y="423719"/>
                    <a:pt x="701294" y="419670"/>
                    <a:pt x="693626" y="414419"/>
                  </a:cubicBezTo>
                  <a:cubicBezTo>
                    <a:pt x="682473" y="406700"/>
                    <a:pt x="672081" y="397906"/>
                    <a:pt x="661562" y="389429"/>
                  </a:cubicBezTo>
                  <a:cubicBezTo>
                    <a:pt x="656429" y="385316"/>
                    <a:pt x="651487" y="381014"/>
                    <a:pt x="646671" y="376459"/>
                  </a:cubicBezTo>
                  <a:cubicBezTo>
                    <a:pt x="640840" y="370892"/>
                    <a:pt x="635137" y="365071"/>
                    <a:pt x="629497" y="359251"/>
                  </a:cubicBezTo>
                  <a:cubicBezTo>
                    <a:pt x="624428" y="353937"/>
                    <a:pt x="619295" y="348686"/>
                    <a:pt x="614669" y="342992"/>
                  </a:cubicBezTo>
                  <a:cubicBezTo>
                    <a:pt x="605798" y="332110"/>
                    <a:pt x="597053" y="321102"/>
                    <a:pt x="588625" y="309841"/>
                  </a:cubicBezTo>
                  <a:cubicBezTo>
                    <a:pt x="583619" y="303134"/>
                    <a:pt x="579247" y="295922"/>
                    <a:pt x="574685" y="288836"/>
                  </a:cubicBezTo>
                  <a:cubicBezTo>
                    <a:pt x="569615" y="280928"/>
                    <a:pt x="564482" y="273083"/>
                    <a:pt x="559856" y="264922"/>
                  </a:cubicBezTo>
                  <a:cubicBezTo>
                    <a:pt x="558779" y="263024"/>
                    <a:pt x="557892" y="261126"/>
                    <a:pt x="556941" y="259165"/>
                  </a:cubicBezTo>
                  <a:cubicBezTo>
                    <a:pt x="566003" y="253408"/>
                    <a:pt x="575001" y="247650"/>
                    <a:pt x="584063" y="241893"/>
                  </a:cubicBezTo>
                  <a:cubicBezTo>
                    <a:pt x="756424" y="131685"/>
                    <a:pt x="946401" y="53298"/>
                    <a:pt x="1150699" y="30459"/>
                  </a:cubicBezTo>
                  <a:cubicBezTo>
                    <a:pt x="1350625" y="8063"/>
                    <a:pt x="1553909" y="-33819"/>
                    <a:pt x="1750858" y="50135"/>
                  </a:cubicBezTo>
                  <a:cubicBezTo>
                    <a:pt x="1904714" y="100811"/>
                    <a:pt x="2061488" y="144021"/>
                    <a:pt x="2211543" y="204187"/>
                  </a:cubicBezTo>
                  <a:cubicBezTo>
                    <a:pt x="2375475" y="269983"/>
                    <a:pt x="2524454" y="365325"/>
                    <a:pt x="2657273" y="483252"/>
                  </a:cubicBezTo>
                  <a:cubicBezTo>
                    <a:pt x="2730526" y="548226"/>
                    <a:pt x="2816707" y="604722"/>
                    <a:pt x="2871837" y="682855"/>
                  </a:cubicBezTo>
                  <a:cubicBezTo>
                    <a:pt x="2895790" y="716829"/>
                    <a:pt x="2919173" y="751245"/>
                    <a:pt x="2941985" y="786041"/>
                  </a:cubicBezTo>
                  <a:close/>
                </a:path>
              </a:pathLst>
            </a:custGeom>
            <a:solidFill>
              <a:srgbClr val="FFC709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6B7A0CCF-B565-EB3E-E5D9-3C1DA4808F5D}"/>
                </a:ext>
              </a:extLst>
            </p:cNvPr>
            <p:cNvSpPr/>
            <p:nvPr userDrawn="1"/>
          </p:nvSpPr>
          <p:spPr>
            <a:xfrm>
              <a:off x="6672216" y="5821313"/>
              <a:ext cx="547867" cy="655890"/>
            </a:xfrm>
            <a:custGeom>
              <a:avLst/>
              <a:gdLst>
                <a:gd name="connsiteX0" fmla="*/ 540707 w 547867"/>
                <a:gd name="connsiteY0" fmla="*/ 498233 h 655890"/>
                <a:gd name="connsiteX1" fmla="*/ 536588 w 547867"/>
                <a:gd name="connsiteY1" fmla="*/ 490957 h 655890"/>
                <a:gd name="connsiteX2" fmla="*/ 522900 w 547867"/>
                <a:gd name="connsiteY2" fmla="*/ 467802 h 655890"/>
                <a:gd name="connsiteX3" fmla="*/ 509656 w 547867"/>
                <a:gd name="connsiteY3" fmla="*/ 446671 h 655890"/>
                <a:gd name="connsiteX4" fmla="*/ 491914 w 547867"/>
                <a:gd name="connsiteY4" fmla="*/ 416810 h 655890"/>
                <a:gd name="connsiteX5" fmla="*/ 480824 w 547867"/>
                <a:gd name="connsiteY5" fmla="*/ 398020 h 655890"/>
                <a:gd name="connsiteX6" fmla="*/ 466186 w 547867"/>
                <a:gd name="connsiteY6" fmla="*/ 366324 h 655890"/>
                <a:gd name="connsiteX7" fmla="*/ 454019 w 547867"/>
                <a:gd name="connsiteY7" fmla="*/ 338803 h 655890"/>
                <a:gd name="connsiteX8" fmla="*/ 448379 w 547867"/>
                <a:gd name="connsiteY8" fmla="*/ 323303 h 655890"/>
                <a:gd name="connsiteX9" fmla="*/ 444134 w 547867"/>
                <a:gd name="connsiteY9" fmla="*/ 310523 h 655890"/>
                <a:gd name="connsiteX10" fmla="*/ 435516 w 547867"/>
                <a:gd name="connsiteY10" fmla="*/ 278954 h 655890"/>
                <a:gd name="connsiteX11" fmla="*/ 427088 w 547867"/>
                <a:gd name="connsiteY11" fmla="*/ 259405 h 655890"/>
                <a:gd name="connsiteX12" fmla="*/ 425567 w 547867"/>
                <a:gd name="connsiteY12" fmla="*/ 251180 h 655890"/>
                <a:gd name="connsiteX13" fmla="*/ 421892 w 547867"/>
                <a:gd name="connsiteY13" fmla="*/ 238084 h 655890"/>
                <a:gd name="connsiteX14" fmla="*/ 418153 w 547867"/>
                <a:gd name="connsiteY14" fmla="*/ 227582 h 655890"/>
                <a:gd name="connsiteX15" fmla="*/ 406113 w 547867"/>
                <a:gd name="connsiteY15" fmla="*/ 195823 h 655890"/>
                <a:gd name="connsiteX16" fmla="*/ 393946 w 547867"/>
                <a:gd name="connsiteY16" fmla="*/ 165202 h 655890"/>
                <a:gd name="connsiteX17" fmla="*/ 385835 w 547867"/>
                <a:gd name="connsiteY17" fmla="*/ 144831 h 655890"/>
                <a:gd name="connsiteX18" fmla="*/ 374556 w 547867"/>
                <a:gd name="connsiteY18" fmla="*/ 127243 h 655890"/>
                <a:gd name="connsiteX19" fmla="*/ 366888 w 547867"/>
                <a:gd name="connsiteY19" fmla="*/ 111363 h 655890"/>
                <a:gd name="connsiteX20" fmla="*/ 337993 w 547867"/>
                <a:gd name="connsiteY20" fmla="*/ 78022 h 655890"/>
                <a:gd name="connsiteX21" fmla="*/ 327157 w 547867"/>
                <a:gd name="connsiteY21" fmla="*/ 67647 h 655890"/>
                <a:gd name="connsiteX22" fmla="*/ 287172 w 547867"/>
                <a:gd name="connsiteY22" fmla="*/ 39683 h 655890"/>
                <a:gd name="connsiteX23" fmla="*/ 267147 w 547867"/>
                <a:gd name="connsiteY23" fmla="*/ 25385 h 655890"/>
                <a:gd name="connsiteX24" fmla="*/ 234512 w 547867"/>
                <a:gd name="connsiteY24" fmla="*/ 7860 h 655890"/>
                <a:gd name="connsiteX25" fmla="*/ 221269 w 547867"/>
                <a:gd name="connsiteY25" fmla="*/ 5330 h 655890"/>
                <a:gd name="connsiteX26" fmla="*/ 205427 w 547867"/>
                <a:gd name="connsiteY26" fmla="*/ 2230 h 655890"/>
                <a:gd name="connsiteX27" fmla="*/ 183818 w 547867"/>
                <a:gd name="connsiteY27" fmla="*/ 79 h 655890"/>
                <a:gd name="connsiteX28" fmla="*/ 158154 w 547867"/>
                <a:gd name="connsiteY28" fmla="*/ 4571 h 655890"/>
                <a:gd name="connsiteX29" fmla="*/ 120387 w 547867"/>
                <a:gd name="connsiteY29" fmla="*/ 16022 h 655890"/>
                <a:gd name="connsiteX30" fmla="*/ 119373 w 547867"/>
                <a:gd name="connsiteY30" fmla="*/ 17034 h 655890"/>
                <a:gd name="connsiteX31" fmla="*/ 112910 w 547867"/>
                <a:gd name="connsiteY31" fmla="*/ 23614 h 655890"/>
                <a:gd name="connsiteX32" fmla="*/ 106066 w 547867"/>
                <a:gd name="connsiteY32" fmla="*/ 29371 h 655890"/>
                <a:gd name="connsiteX33" fmla="*/ 104735 w 547867"/>
                <a:gd name="connsiteY33" fmla="*/ 30446 h 655890"/>
                <a:gd name="connsiteX34" fmla="*/ 93709 w 547867"/>
                <a:gd name="connsiteY34" fmla="*/ 35065 h 655890"/>
                <a:gd name="connsiteX35" fmla="*/ 86485 w 547867"/>
                <a:gd name="connsiteY35" fmla="*/ 41391 h 655890"/>
                <a:gd name="connsiteX36" fmla="*/ 77170 w 547867"/>
                <a:gd name="connsiteY36" fmla="*/ 45947 h 655890"/>
                <a:gd name="connsiteX37" fmla="*/ 72861 w 547867"/>
                <a:gd name="connsiteY37" fmla="*/ 52210 h 655890"/>
                <a:gd name="connsiteX38" fmla="*/ 63546 w 547867"/>
                <a:gd name="connsiteY38" fmla="*/ 62205 h 655890"/>
                <a:gd name="connsiteX39" fmla="*/ 59617 w 547867"/>
                <a:gd name="connsiteY39" fmla="*/ 65938 h 655890"/>
                <a:gd name="connsiteX40" fmla="*/ 46056 w 547867"/>
                <a:gd name="connsiteY40" fmla="*/ 82957 h 655890"/>
                <a:gd name="connsiteX41" fmla="*/ 40797 w 547867"/>
                <a:gd name="connsiteY41" fmla="*/ 86816 h 655890"/>
                <a:gd name="connsiteX42" fmla="*/ 33193 w 547867"/>
                <a:gd name="connsiteY42" fmla="*/ 98963 h 655890"/>
                <a:gd name="connsiteX43" fmla="*/ 21913 w 547867"/>
                <a:gd name="connsiteY43" fmla="*/ 123763 h 655890"/>
                <a:gd name="connsiteX44" fmla="*/ 16527 w 547867"/>
                <a:gd name="connsiteY44" fmla="*/ 135910 h 655890"/>
                <a:gd name="connsiteX45" fmla="*/ 11711 w 547867"/>
                <a:gd name="connsiteY45" fmla="*/ 156345 h 655890"/>
                <a:gd name="connsiteX46" fmla="*/ 8479 w 547867"/>
                <a:gd name="connsiteY46" fmla="*/ 168049 h 655890"/>
                <a:gd name="connsiteX47" fmla="*/ 5754 w 547867"/>
                <a:gd name="connsiteY47" fmla="*/ 181588 h 655890"/>
                <a:gd name="connsiteX48" fmla="*/ 2839 w 547867"/>
                <a:gd name="connsiteY48" fmla="*/ 194115 h 655890"/>
                <a:gd name="connsiteX49" fmla="*/ 812 w 547867"/>
                <a:gd name="connsiteY49" fmla="*/ 218029 h 655890"/>
                <a:gd name="connsiteX50" fmla="*/ 51 w 547867"/>
                <a:gd name="connsiteY50" fmla="*/ 228531 h 655890"/>
                <a:gd name="connsiteX51" fmla="*/ 2459 w 547867"/>
                <a:gd name="connsiteY51" fmla="*/ 248460 h 655890"/>
                <a:gd name="connsiteX52" fmla="*/ 3030 w 547867"/>
                <a:gd name="connsiteY52" fmla="*/ 269021 h 655890"/>
                <a:gd name="connsiteX53" fmla="*/ 4677 w 547867"/>
                <a:gd name="connsiteY53" fmla="*/ 276360 h 655890"/>
                <a:gd name="connsiteX54" fmla="*/ 11775 w 547867"/>
                <a:gd name="connsiteY54" fmla="*/ 309132 h 655890"/>
                <a:gd name="connsiteX55" fmla="*/ 14753 w 547867"/>
                <a:gd name="connsiteY55" fmla="*/ 323683 h 655890"/>
                <a:gd name="connsiteX56" fmla="*/ 23371 w 547867"/>
                <a:gd name="connsiteY56" fmla="*/ 351203 h 655890"/>
                <a:gd name="connsiteX57" fmla="*/ 25969 w 547867"/>
                <a:gd name="connsiteY57" fmla="*/ 363793 h 655890"/>
                <a:gd name="connsiteX58" fmla="*/ 35157 w 547867"/>
                <a:gd name="connsiteY58" fmla="*/ 386569 h 655890"/>
                <a:gd name="connsiteX59" fmla="*/ 41494 w 547867"/>
                <a:gd name="connsiteY59" fmla="*/ 403208 h 655890"/>
                <a:gd name="connsiteX60" fmla="*/ 56385 w 547867"/>
                <a:gd name="connsiteY60" fmla="*/ 425794 h 655890"/>
                <a:gd name="connsiteX61" fmla="*/ 65003 w 547867"/>
                <a:gd name="connsiteY61" fmla="*/ 439775 h 655890"/>
                <a:gd name="connsiteX62" fmla="*/ 77803 w 547867"/>
                <a:gd name="connsiteY62" fmla="*/ 457363 h 655890"/>
                <a:gd name="connsiteX63" fmla="*/ 90984 w 547867"/>
                <a:gd name="connsiteY63" fmla="*/ 474572 h 655890"/>
                <a:gd name="connsiteX64" fmla="*/ 103974 w 547867"/>
                <a:gd name="connsiteY64" fmla="*/ 489312 h 655890"/>
                <a:gd name="connsiteX65" fmla="*/ 141679 w 547867"/>
                <a:gd name="connsiteY65" fmla="*/ 530878 h 655890"/>
                <a:gd name="connsiteX66" fmla="*/ 154416 w 547867"/>
                <a:gd name="connsiteY66" fmla="*/ 541633 h 655890"/>
                <a:gd name="connsiteX67" fmla="*/ 199344 w 547867"/>
                <a:gd name="connsiteY67" fmla="*/ 575164 h 655890"/>
                <a:gd name="connsiteX68" fmla="*/ 219684 w 547867"/>
                <a:gd name="connsiteY68" fmla="*/ 589841 h 655890"/>
                <a:gd name="connsiteX69" fmla="*/ 258022 w 547867"/>
                <a:gd name="connsiteY69" fmla="*/ 611921 h 655890"/>
                <a:gd name="connsiteX70" fmla="*/ 272153 w 547867"/>
                <a:gd name="connsiteY70" fmla="*/ 620968 h 655890"/>
                <a:gd name="connsiteX71" fmla="*/ 299338 w 547867"/>
                <a:gd name="connsiteY71" fmla="*/ 636152 h 655890"/>
                <a:gd name="connsiteX72" fmla="*/ 338880 w 547867"/>
                <a:gd name="connsiteY72" fmla="*/ 655891 h 655890"/>
                <a:gd name="connsiteX73" fmla="*/ 547867 w 547867"/>
                <a:gd name="connsiteY73" fmla="*/ 512721 h 655890"/>
                <a:gd name="connsiteX74" fmla="*/ 540770 w 547867"/>
                <a:gd name="connsiteY74" fmla="*/ 498296 h 65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47867" h="655890">
                  <a:moveTo>
                    <a:pt x="540707" y="498233"/>
                  </a:moveTo>
                  <a:cubicBezTo>
                    <a:pt x="539440" y="495765"/>
                    <a:pt x="537982" y="493361"/>
                    <a:pt x="536588" y="490957"/>
                  </a:cubicBezTo>
                  <a:cubicBezTo>
                    <a:pt x="532025" y="483239"/>
                    <a:pt x="527589" y="475457"/>
                    <a:pt x="522900" y="467802"/>
                  </a:cubicBezTo>
                  <a:cubicBezTo>
                    <a:pt x="518592" y="460716"/>
                    <a:pt x="513966" y="453757"/>
                    <a:pt x="509656" y="446671"/>
                  </a:cubicBezTo>
                  <a:cubicBezTo>
                    <a:pt x="503637" y="436738"/>
                    <a:pt x="497807" y="426743"/>
                    <a:pt x="491914" y="416810"/>
                  </a:cubicBezTo>
                  <a:cubicBezTo>
                    <a:pt x="488175" y="410547"/>
                    <a:pt x="483993" y="404536"/>
                    <a:pt x="480824" y="398020"/>
                  </a:cubicBezTo>
                  <a:cubicBezTo>
                    <a:pt x="475691" y="387581"/>
                    <a:pt x="472206" y="376193"/>
                    <a:pt x="466186" y="366324"/>
                  </a:cubicBezTo>
                  <a:cubicBezTo>
                    <a:pt x="460863" y="357530"/>
                    <a:pt x="457884" y="348040"/>
                    <a:pt x="454019" y="338803"/>
                  </a:cubicBezTo>
                  <a:cubicBezTo>
                    <a:pt x="451928" y="333742"/>
                    <a:pt x="450217" y="328491"/>
                    <a:pt x="448379" y="323303"/>
                  </a:cubicBezTo>
                  <a:cubicBezTo>
                    <a:pt x="446922" y="319064"/>
                    <a:pt x="445338" y="314889"/>
                    <a:pt x="444134" y="310523"/>
                  </a:cubicBezTo>
                  <a:cubicBezTo>
                    <a:pt x="441219" y="300021"/>
                    <a:pt x="438874" y="289329"/>
                    <a:pt x="435516" y="278954"/>
                  </a:cubicBezTo>
                  <a:cubicBezTo>
                    <a:pt x="433361" y="272248"/>
                    <a:pt x="429686" y="266048"/>
                    <a:pt x="427088" y="259405"/>
                  </a:cubicBezTo>
                  <a:cubicBezTo>
                    <a:pt x="426074" y="256874"/>
                    <a:pt x="426200" y="253901"/>
                    <a:pt x="425567" y="251180"/>
                  </a:cubicBezTo>
                  <a:cubicBezTo>
                    <a:pt x="424490" y="246752"/>
                    <a:pt x="423222" y="242386"/>
                    <a:pt x="421892" y="238084"/>
                  </a:cubicBezTo>
                  <a:cubicBezTo>
                    <a:pt x="420814" y="234542"/>
                    <a:pt x="419611" y="230999"/>
                    <a:pt x="418153" y="227582"/>
                  </a:cubicBezTo>
                  <a:cubicBezTo>
                    <a:pt x="413717" y="217143"/>
                    <a:pt x="410803" y="205945"/>
                    <a:pt x="406113" y="195823"/>
                  </a:cubicBezTo>
                  <a:cubicBezTo>
                    <a:pt x="401488" y="185764"/>
                    <a:pt x="399523" y="174882"/>
                    <a:pt x="393946" y="165202"/>
                  </a:cubicBezTo>
                  <a:cubicBezTo>
                    <a:pt x="390335" y="158939"/>
                    <a:pt x="389130" y="151347"/>
                    <a:pt x="385835" y="144831"/>
                  </a:cubicBezTo>
                  <a:cubicBezTo>
                    <a:pt x="382730" y="138631"/>
                    <a:pt x="378041" y="133316"/>
                    <a:pt x="374556" y="127243"/>
                  </a:cubicBezTo>
                  <a:cubicBezTo>
                    <a:pt x="371641" y="122182"/>
                    <a:pt x="369930" y="116361"/>
                    <a:pt x="366888" y="111363"/>
                  </a:cubicBezTo>
                  <a:cubicBezTo>
                    <a:pt x="359157" y="98710"/>
                    <a:pt x="351680" y="85804"/>
                    <a:pt x="337993" y="78022"/>
                  </a:cubicBezTo>
                  <a:cubicBezTo>
                    <a:pt x="333747" y="75618"/>
                    <a:pt x="331149" y="70557"/>
                    <a:pt x="327157" y="67647"/>
                  </a:cubicBezTo>
                  <a:cubicBezTo>
                    <a:pt x="313976" y="58093"/>
                    <a:pt x="300479" y="48983"/>
                    <a:pt x="287172" y="39683"/>
                  </a:cubicBezTo>
                  <a:cubicBezTo>
                    <a:pt x="280454" y="34938"/>
                    <a:pt x="274181" y="29497"/>
                    <a:pt x="267147" y="25385"/>
                  </a:cubicBezTo>
                  <a:cubicBezTo>
                    <a:pt x="256502" y="19185"/>
                    <a:pt x="244968" y="14377"/>
                    <a:pt x="234512" y="7860"/>
                  </a:cubicBezTo>
                  <a:cubicBezTo>
                    <a:pt x="229887" y="4950"/>
                    <a:pt x="226085" y="5203"/>
                    <a:pt x="221269" y="5330"/>
                  </a:cubicBezTo>
                  <a:cubicBezTo>
                    <a:pt x="216009" y="5456"/>
                    <a:pt x="210749" y="3052"/>
                    <a:pt x="205427" y="2230"/>
                  </a:cubicBezTo>
                  <a:cubicBezTo>
                    <a:pt x="198266" y="1154"/>
                    <a:pt x="190979" y="-364"/>
                    <a:pt x="183818" y="79"/>
                  </a:cubicBezTo>
                  <a:cubicBezTo>
                    <a:pt x="175200" y="585"/>
                    <a:pt x="166519" y="2356"/>
                    <a:pt x="158154" y="4571"/>
                  </a:cubicBezTo>
                  <a:cubicBezTo>
                    <a:pt x="145417" y="7924"/>
                    <a:pt x="132934" y="12162"/>
                    <a:pt x="120387" y="16022"/>
                  </a:cubicBezTo>
                  <a:cubicBezTo>
                    <a:pt x="120007" y="16148"/>
                    <a:pt x="119690" y="16654"/>
                    <a:pt x="119373" y="17034"/>
                  </a:cubicBezTo>
                  <a:cubicBezTo>
                    <a:pt x="117219" y="19248"/>
                    <a:pt x="115381" y="21779"/>
                    <a:pt x="112910" y="23614"/>
                  </a:cubicBezTo>
                  <a:cubicBezTo>
                    <a:pt x="110502" y="25385"/>
                    <a:pt x="106003" y="24436"/>
                    <a:pt x="106066" y="29371"/>
                  </a:cubicBezTo>
                  <a:cubicBezTo>
                    <a:pt x="106066" y="29751"/>
                    <a:pt x="105242" y="30256"/>
                    <a:pt x="104735" y="30446"/>
                  </a:cubicBezTo>
                  <a:cubicBezTo>
                    <a:pt x="101060" y="31965"/>
                    <a:pt x="97131" y="33103"/>
                    <a:pt x="93709" y="35065"/>
                  </a:cubicBezTo>
                  <a:cubicBezTo>
                    <a:pt x="90984" y="36646"/>
                    <a:pt x="89147" y="39620"/>
                    <a:pt x="86485" y="41391"/>
                  </a:cubicBezTo>
                  <a:cubicBezTo>
                    <a:pt x="83760" y="43226"/>
                    <a:pt x="80592" y="44302"/>
                    <a:pt x="77170" y="45947"/>
                  </a:cubicBezTo>
                  <a:cubicBezTo>
                    <a:pt x="75966" y="47654"/>
                    <a:pt x="74635" y="50122"/>
                    <a:pt x="72861" y="52210"/>
                  </a:cubicBezTo>
                  <a:cubicBezTo>
                    <a:pt x="69882" y="55689"/>
                    <a:pt x="66714" y="58916"/>
                    <a:pt x="63546" y="62205"/>
                  </a:cubicBezTo>
                  <a:cubicBezTo>
                    <a:pt x="62279" y="63534"/>
                    <a:pt x="61138" y="64989"/>
                    <a:pt x="59617" y="65938"/>
                  </a:cubicBezTo>
                  <a:cubicBezTo>
                    <a:pt x="53091" y="70051"/>
                    <a:pt x="49161" y="76124"/>
                    <a:pt x="46056" y="82957"/>
                  </a:cubicBezTo>
                  <a:cubicBezTo>
                    <a:pt x="45359" y="84475"/>
                    <a:pt x="42951" y="85298"/>
                    <a:pt x="40797" y="86816"/>
                  </a:cubicBezTo>
                  <a:cubicBezTo>
                    <a:pt x="38579" y="90422"/>
                    <a:pt x="36108" y="94851"/>
                    <a:pt x="33193" y="98963"/>
                  </a:cubicBezTo>
                  <a:cubicBezTo>
                    <a:pt x="27933" y="106555"/>
                    <a:pt x="23434" y="114337"/>
                    <a:pt x="21913" y="123763"/>
                  </a:cubicBezTo>
                  <a:cubicBezTo>
                    <a:pt x="21216" y="128002"/>
                    <a:pt x="17794" y="131671"/>
                    <a:pt x="16527" y="135910"/>
                  </a:cubicBezTo>
                  <a:cubicBezTo>
                    <a:pt x="14499" y="142616"/>
                    <a:pt x="13359" y="149512"/>
                    <a:pt x="11711" y="156345"/>
                  </a:cubicBezTo>
                  <a:cubicBezTo>
                    <a:pt x="10760" y="160267"/>
                    <a:pt x="9746" y="164190"/>
                    <a:pt x="8479" y="168049"/>
                  </a:cubicBezTo>
                  <a:cubicBezTo>
                    <a:pt x="7022" y="172415"/>
                    <a:pt x="4867" y="176337"/>
                    <a:pt x="5754" y="181588"/>
                  </a:cubicBezTo>
                  <a:cubicBezTo>
                    <a:pt x="6388" y="185511"/>
                    <a:pt x="3346" y="189876"/>
                    <a:pt x="2839" y="194115"/>
                  </a:cubicBezTo>
                  <a:cubicBezTo>
                    <a:pt x="1825" y="202023"/>
                    <a:pt x="1446" y="210058"/>
                    <a:pt x="812" y="218029"/>
                  </a:cubicBezTo>
                  <a:cubicBezTo>
                    <a:pt x="558" y="221509"/>
                    <a:pt x="-202" y="225052"/>
                    <a:pt x="51" y="228531"/>
                  </a:cubicBezTo>
                  <a:cubicBezTo>
                    <a:pt x="558" y="235174"/>
                    <a:pt x="1952" y="241754"/>
                    <a:pt x="2459" y="248460"/>
                  </a:cubicBezTo>
                  <a:cubicBezTo>
                    <a:pt x="2966" y="255292"/>
                    <a:pt x="2713" y="262189"/>
                    <a:pt x="3030" y="269021"/>
                  </a:cubicBezTo>
                  <a:cubicBezTo>
                    <a:pt x="3157" y="271488"/>
                    <a:pt x="3536" y="274209"/>
                    <a:pt x="4677" y="276360"/>
                  </a:cubicBezTo>
                  <a:cubicBezTo>
                    <a:pt x="10190" y="286672"/>
                    <a:pt x="10443" y="297997"/>
                    <a:pt x="11775" y="309132"/>
                  </a:cubicBezTo>
                  <a:cubicBezTo>
                    <a:pt x="12345" y="314067"/>
                    <a:pt x="13359" y="318938"/>
                    <a:pt x="14753" y="323683"/>
                  </a:cubicBezTo>
                  <a:cubicBezTo>
                    <a:pt x="17414" y="332920"/>
                    <a:pt x="20645" y="341967"/>
                    <a:pt x="23371" y="351203"/>
                  </a:cubicBezTo>
                  <a:cubicBezTo>
                    <a:pt x="24575" y="355315"/>
                    <a:pt x="24575" y="359807"/>
                    <a:pt x="25969" y="363793"/>
                  </a:cubicBezTo>
                  <a:cubicBezTo>
                    <a:pt x="28693" y="371511"/>
                    <a:pt x="32115" y="378977"/>
                    <a:pt x="35157" y="386569"/>
                  </a:cubicBezTo>
                  <a:cubicBezTo>
                    <a:pt x="37375" y="392073"/>
                    <a:pt x="39719" y="397577"/>
                    <a:pt x="41494" y="403208"/>
                  </a:cubicBezTo>
                  <a:cubicBezTo>
                    <a:pt x="44346" y="412191"/>
                    <a:pt x="50556" y="418771"/>
                    <a:pt x="56385" y="425794"/>
                  </a:cubicBezTo>
                  <a:cubicBezTo>
                    <a:pt x="59871" y="429969"/>
                    <a:pt x="61898" y="435220"/>
                    <a:pt x="65003" y="439775"/>
                  </a:cubicBezTo>
                  <a:cubicBezTo>
                    <a:pt x="69059" y="445785"/>
                    <a:pt x="73431" y="451543"/>
                    <a:pt x="77803" y="457363"/>
                  </a:cubicBezTo>
                  <a:cubicBezTo>
                    <a:pt x="82113" y="463183"/>
                    <a:pt x="86421" y="469004"/>
                    <a:pt x="90984" y="474572"/>
                  </a:cubicBezTo>
                  <a:cubicBezTo>
                    <a:pt x="95103" y="479633"/>
                    <a:pt x="99602" y="484441"/>
                    <a:pt x="103974" y="489312"/>
                  </a:cubicBezTo>
                  <a:cubicBezTo>
                    <a:pt x="116521" y="503231"/>
                    <a:pt x="128942" y="517213"/>
                    <a:pt x="141679" y="530878"/>
                  </a:cubicBezTo>
                  <a:cubicBezTo>
                    <a:pt x="145417" y="534927"/>
                    <a:pt x="149980" y="538280"/>
                    <a:pt x="154416" y="541633"/>
                  </a:cubicBezTo>
                  <a:cubicBezTo>
                    <a:pt x="169307" y="552894"/>
                    <a:pt x="184389" y="564029"/>
                    <a:pt x="199344" y="575164"/>
                  </a:cubicBezTo>
                  <a:cubicBezTo>
                    <a:pt x="206060" y="580162"/>
                    <a:pt x="212587" y="585476"/>
                    <a:pt x="219684" y="589841"/>
                  </a:cubicBezTo>
                  <a:cubicBezTo>
                    <a:pt x="232231" y="597497"/>
                    <a:pt x="245285" y="604519"/>
                    <a:pt x="258022" y="611921"/>
                  </a:cubicBezTo>
                  <a:cubicBezTo>
                    <a:pt x="262838" y="614705"/>
                    <a:pt x="267274" y="618121"/>
                    <a:pt x="272153" y="620968"/>
                  </a:cubicBezTo>
                  <a:cubicBezTo>
                    <a:pt x="281152" y="626156"/>
                    <a:pt x="290150" y="631344"/>
                    <a:pt x="299338" y="636152"/>
                  </a:cubicBezTo>
                  <a:cubicBezTo>
                    <a:pt x="312392" y="642921"/>
                    <a:pt x="325509" y="649754"/>
                    <a:pt x="338880" y="655891"/>
                  </a:cubicBezTo>
                  <a:cubicBezTo>
                    <a:pt x="405099" y="603380"/>
                    <a:pt x="476642" y="558019"/>
                    <a:pt x="547867" y="512721"/>
                  </a:cubicBezTo>
                  <a:cubicBezTo>
                    <a:pt x="545459" y="507912"/>
                    <a:pt x="543178" y="503104"/>
                    <a:pt x="540770" y="498296"/>
                  </a:cubicBezTo>
                  <a:close/>
                </a:path>
              </a:pathLst>
            </a:custGeom>
            <a:solidFill>
              <a:srgbClr val="12D0FF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6D08A427-E80B-7D70-DBB5-614C180B3DE5}"/>
                </a:ext>
              </a:extLst>
            </p:cNvPr>
            <p:cNvSpPr/>
            <p:nvPr userDrawn="1"/>
          </p:nvSpPr>
          <p:spPr>
            <a:xfrm>
              <a:off x="7011096" y="6334096"/>
              <a:ext cx="427162" cy="203164"/>
            </a:xfrm>
            <a:custGeom>
              <a:avLst/>
              <a:gdLst>
                <a:gd name="connsiteX0" fmla="*/ 28135 w 427162"/>
                <a:gd name="connsiteY0" fmla="*/ 153293 h 203164"/>
                <a:gd name="connsiteX1" fmla="*/ 61847 w 427162"/>
                <a:gd name="connsiteY1" fmla="*/ 163921 h 203164"/>
                <a:gd name="connsiteX2" fmla="*/ 108676 w 427162"/>
                <a:gd name="connsiteY2" fmla="*/ 175752 h 203164"/>
                <a:gd name="connsiteX3" fmla="*/ 174895 w 427162"/>
                <a:gd name="connsiteY3" fmla="*/ 186508 h 203164"/>
                <a:gd name="connsiteX4" fmla="*/ 205629 w 427162"/>
                <a:gd name="connsiteY4" fmla="*/ 191948 h 203164"/>
                <a:gd name="connsiteX5" fmla="*/ 235982 w 427162"/>
                <a:gd name="connsiteY5" fmla="*/ 194922 h 203164"/>
                <a:gd name="connsiteX6" fmla="*/ 275714 w 427162"/>
                <a:gd name="connsiteY6" fmla="*/ 199161 h 203164"/>
                <a:gd name="connsiteX7" fmla="*/ 303216 w 427162"/>
                <a:gd name="connsiteY7" fmla="*/ 201185 h 203164"/>
                <a:gd name="connsiteX8" fmla="*/ 341616 w 427162"/>
                <a:gd name="connsiteY8" fmla="*/ 202766 h 203164"/>
                <a:gd name="connsiteX9" fmla="*/ 393958 w 427162"/>
                <a:gd name="connsiteY9" fmla="*/ 203020 h 203164"/>
                <a:gd name="connsiteX10" fmla="*/ 418165 w 427162"/>
                <a:gd name="connsiteY10" fmla="*/ 199983 h 203164"/>
                <a:gd name="connsiteX11" fmla="*/ 427163 w 427162"/>
                <a:gd name="connsiteY11" fmla="*/ 194795 h 203164"/>
                <a:gd name="connsiteX12" fmla="*/ 421080 w 427162"/>
                <a:gd name="connsiteY12" fmla="*/ 188532 h 203164"/>
                <a:gd name="connsiteX13" fmla="*/ 396239 w 427162"/>
                <a:gd name="connsiteY13" fmla="*/ 177966 h 203164"/>
                <a:gd name="connsiteX14" fmla="*/ 370449 w 427162"/>
                <a:gd name="connsiteY14" fmla="*/ 168350 h 203164"/>
                <a:gd name="connsiteX15" fmla="*/ 345608 w 427162"/>
                <a:gd name="connsiteY15" fmla="*/ 155191 h 203164"/>
                <a:gd name="connsiteX16" fmla="*/ 313545 w 427162"/>
                <a:gd name="connsiteY16" fmla="*/ 130264 h 203164"/>
                <a:gd name="connsiteX17" fmla="*/ 298717 w 427162"/>
                <a:gd name="connsiteY17" fmla="*/ 117294 h 203164"/>
                <a:gd name="connsiteX18" fmla="*/ 281544 w 427162"/>
                <a:gd name="connsiteY18" fmla="*/ 100023 h 203164"/>
                <a:gd name="connsiteX19" fmla="*/ 266716 w 427162"/>
                <a:gd name="connsiteY19" fmla="*/ 83827 h 203164"/>
                <a:gd name="connsiteX20" fmla="*/ 240671 w 427162"/>
                <a:gd name="connsiteY20" fmla="*/ 50676 h 203164"/>
                <a:gd name="connsiteX21" fmla="*/ 226730 w 427162"/>
                <a:gd name="connsiteY21" fmla="*/ 29672 h 203164"/>
                <a:gd name="connsiteX22" fmla="*/ 211902 w 427162"/>
                <a:gd name="connsiteY22" fmla="*/ 5694 h 203164"/>
                <a:gd name="connsiteX23" fmla="*/ 208987 w 427162"/>
                <a:gd name="connsiteY23" fmla="*/ 0 h 203164"/>
                <a:gd name="connsiteX24" fmla="*/ 0 w 427162"/>
                <a:gd name="connsiteY24" fmla="*/ 143170 h 203164"/>
                <a:gd name="connsiteX25" fmla="*/ 1140 w 427162"/>
                <a:gd name="connsiteY25" fmla="*/ 143739 h 203164"/>
                <a:gd name="connsiteX26" fmla="*/ 28135 w 427162"/>
                <a:gd name="connsiteY26" fmla="*/ 153356 h 20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162" h="203164">
                  <a:moveTo>
                    <a:pt x="28135" y="153293"/>
                  </a:moveTo>
                  <a:cubicBezTo>
                    <a:pt x="39288" y="156962"/>
                    <a:pt x="50504" y="160758"/>
                    <a:pt x="61847" y="163921"/>
                  </a:cubicBezTo>
                  <a:cubicBezTo>
                    <a:pt x="77372" y="168224"/>
                    <a:pt x="92897" y="172715"/>
                    <a:pt x="108676" y="175752"/>
                  </a:cubicBezTo>
                  <a:cubicBezTo>
                    <a:pt x="130601" y="179991"/>
                    <a:pt x="152844" y="182901"/>
                    <a:pt x="174895" y="186508"/>
                  </a:cubicBezTo>
                  <a:cubicBezTo>
                    <a:pt x="185161" y="188215"/>
                    <a:pt x="195363" y="190493"/>
                    <a:pt x="205629" y="191948"/>
                  </a:cubicBezTo>
                  <a:cubicBezTo>
                    <a:pt x="215704" y="193340"/>
                    <a:pt x="225844" y="193846"/>
                    <a:pt x="235982" y="194922"/>
                  </a:cubicBezTo>
                  <a:cubicBezTo>
                    <a:pt x="249226" y="196313"/>
                    <a:pt x="262470" y="197895"/>
                    <a:pt x="275714" y="199161"/>
                  </a:cubicBezTo>
                  <a:cubicBezTo>
                    <a:pt x="284902" y="200046"/>
                    <a:pt x="294028" y="200679"/>
                    <a:pt x="303216" y="201185"/>
                  </a:cubicBezTo>
                  <a:cubicBezTo>
                    <a:pt x="316016" y="201881"/>
                    <a:pt x="328817" y="202513"/>
                    <a:pt x="341616" y="202766"/>
                  </a:cubicBezTo>
                  <a:cubicBezTo>
                    <a:pt x="359042" y="203083"/>
                    <a:pt x="376532" y="203336"/>
                    <a:pt x="393958" y="203020"/>
                  </a:cubicBezTo>
                  <a:cubicBezTo>
                    <a:pt x="402070" y="202830"/>
                    <a:pt x="410181" y="201565"/>
                    <a:pt x="418165" y="199983"/>
                  </a:cubicBezTo>
                  <a:cubicBezTo>
                    <a:pt x="421397" y="199350"/>
                    <a:pt x="424185" y="196567"/>
                    <a:pt x="427163" y="194795"/>
                  </a:cubicBezTo>
                  <a:cubicBezTo>
                    <a:pt x="425136" y="192644"/>
                    <a:pt x="423551" y="189671"/>
                    <a:pt x="421080" y="188532"/>
                  </a:cubicBezTo>
                  <a:cubicBezTo>
                    <a:pt x="412969" y="184673"/>
                    <a:pt x="404604" y="181256"/>
                    <a:pt x="396239" y="177966"/>
                  </a:cubicBezTo>
                  <a:cubicBezTo>
                    <a:pt x="387685" y="174614"/>
                    <a:pt x="378813" y="172083"/>
                    <a:pt x="370449" y="168350"/>
                  </a:cubicBezTo>
                  <a:cubicBezTo>
                    <a:pt x="361894" y="164554"/>
                    <a:pt x="353276" y="160505"/>
                    <a:pt x="345608" y="155191"/>
                  </a:cubicBezTo>
                  <a:cubicBezTo>
                    <a:pt x="334456" y="147536"/>
                    <a:pt x="324127" y="138742"/>
                    <a:pt x="313545" y="130264"/>
                  </a:cubicBezTo>
                  <a:cubicBezTo>
                    <a:pt x="308411" y="126152"/>
                    <a:pt x="303469" y="121786"/>
                    <a:pt x="298717" y="117294"/>
                  </a:cubicBezTo>
                  <a:cubicBezTo>
                    <a:pt x="292823" y="111727"/>
                    <a:pt x="287120" y="105907"/>
                    <a:pt x="281544" y="100023"/>
                  </a:cubicBezTo>
                  <a:cubicBezTo>
                    <a:pt x="276475" y="94772"/>
                    <a:pt x="271341" y="89458"/>
                    <a:pt x="266716" y="83827"/>
                  </a:cubicBezTo>
                  <a:cubicBezTo>
                    <a:pt x="257844" y="72945"/>
                    <a:pt x="249099" y="61937"/>
                    <a:pt x="240671" y="50676"/>
                  </a:cubicBezTo>
                  <a:cubicBezTo>
                    <a:pt x="235665" y="43970"/>
                    <a:pt x="231230" y="36757"/>
                    <a:pt x="226730" y="29672"/>
                  </a:cubicBezTo>
                  <a:cubicBezTo>
                    <a:pt x="221661" y="21763"/>
                    <a:pt x="216528" y="13855"/>
                    <a:pt x="211902" y="5694"/>
                  </a:cubicBezTo>
                  <a:cubicBezTo>
                    <a:pt x="210825" y="3859"/>
                    <a:pt x="209938" y="1898"/>
                    <a:pt x="208987" y="0"/>
                  </a:cubicBezTo>
                  <a:cubicBezTo>
                    <a:pt x="137762" y="45298"/>
                    <a:pt x="66219" y="90660"/>
                    <a:pt x="0" y="143170"/>
                  </a:cubicBezTo>
                  <a:cubicBezTo>
                    <a:pt x="380" y="143360"/>
                    <a:pt x="760" y="143550"/>
                    <a:pt x="1140" y="143739"/>
                  </a:cubicBezTo>
                  <a:cubicBezTo>
                    <a:pt x="9822" y="147662"/>
                    <a:pt x="19074" y="150382"/>
                    <a:pt x="28135" y="153356"/>
                  </a:cubicBezTo>
                  <a:close/>
                </a:path>
              </a:pathLst>
            </a:custGeom>
            <a:solidFill>
              <a:srgbClr val="39B54A"/>
            </a:solidFill>
            <a:ln w="63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5" name="Gráfico 15">
            <a:extLst>
              <a:ext uri="{FF2B5EF4-FFF2-40B4-BE49-F238E27FC236}">
                <a16:creationId xmlns:a16="http://schemas.microsoft.com/office/drawing/2014/main" id="{4FE4BF46-780F-5581-A383-AFB9FAFA2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96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D2E7B1F1-969C-3551-D8E0-E9CC2FA538D5}"/>
              </a:ext>
            </a:extLst>
          </p:cNvPr>
          <p:cNvSpPr/>
          <p:nvPr userDrawn="1"/>
        </p:nvSpPr>
        <p:spPr>
          <a:xfrm>
            <a:off x="0" y="5258064"/>
            <a:ext cx="1423980" cy="1599936"/>
          </a:xfrm>
          <a:custGeom>
            <a:avLst/>
            <a:gdLst>
              <a:gd name="connsiteX0" fmla="*/ 1317112 w 1423980"/>
              <a:gd name="connsiteY0" fmla="*/ 1121664 h 1599936"/>
              <a:gd name="connsiteX1" fmla="*/ 1274440 w 1423980"/>
              <a:gd name="connsiteY1" fmla="*/ 952180 h 1599936"/>
              <a:gd name="connsiteX2" fmla="*/ 1145070 w 1423980"/>
              <a:gd name="connsiteY2" fmla="*/ 771182 h 1599936"/>
              <a:gd name="connsiteX3" fmla="*/ 920195 w 1423980"/>
              <a:gd name="connsiteY3" fmla="*/ 507699 h 1599936"/>
              <a:gd name="connsiteX4" fmla="*/ 779761 w 1423980"/>
              <a:gd name="connsiteY4" fmla="*/ 368093 h 1599936"/>
              <a:gd name="connsiteX5" fmla="*/ 523804 w 1423980"/>
              <a:gd name="connsiteY5" fmla="*/ 213812 h 1599936"/>
              <a:gd name="connsiteX6" fmla="*/ 162711 w 1423980"/>
              <a:gd name="connsiteY6" fmla="*/ 48542 h 1599936"/>
              <a:gd name="connsiteX7" fmla="*/ 0 w 1423980"/>
              <a:gd name="connsiteY7" fmla="*/ 0 h 1599936"/>
              <a:gd name="connsiteX8" fmla="*/ 0 w 1423980"/>
              <a:gd name="connsiteY8" fmla="*/ 1599937 h 1599936"/>
              <a:gd name="connsiteX9" fmla="*/ 1423981 w 1423980"/>
              <a:gd name="connsiteY9" fmla="*/ 1599937 h 1599936"/>
              <a:gd name="connsiteX10" fmla="*/ 1415025 w 1423980"/>
              <a:gd name="connsiteY10" fmla="*/ 1507443 h 1599936"/>
              <a:gd name="connsiteX11" fmla="*/ 1317112 w 1423980"/>
              <a:gd name="connsiteY11" fmla="*/ 1121664 h 15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3980" h="1599936">
                <a:moveTo>
                  <a:pt x="1317112" y="1121664"/>
                </a:moveTo>
                <a:cubicBezTo>
                  <a:pt x="1302663" y="1065069"/>
                  <a:pt x="1299953" y="1002980"/>
                  <a:pt x="1274440" y="952180"/>
                </a:cubicBezTo>
                <a:cubicBezTo>
                  <a:pt x="1241251" y="886253"/>
                  <a:pt x="1200987" y="816262"/>
                  <a:pt x="1145070" y="771182"/>
                </a:cubicBezTo>
                <a:cubicBezTo>
                  <a:pt x="1052501" y="696450"/>
                  <a:pt x="1022171" y="574229"/>
                  <a:pt x="920195" y="507699"/>
                </a:cubicBezTo>
                <a:cubicBezTo>
                  <a:pt x="866084" y="472403"/>
                  <a:pt x="831088" y="409110"/>
                  <a:pt x="779761" y="368093"/>
                </a:cubicBezTo>
                <a:cubicBezTo>
                  <a:pt x="701868" y="305854"/>
                  <a:pt x="619685" y="250839"/>
                  <a:pt x="523804" y="213812"/>
                </a:cubicBezTo>
                <a:cubicBezTo>
                  <a:pt x="400530" y="166173"/>
                  <a:pt x="287039" y="92419"/>
                  <a:pt x="162711" y="48542"/>
                </a:cubicBezTo>
                <a:cubicBezTo>
                  <a:pt x="109427" y="29728"/>
                  <a:pt x="55165" y="13246"/>
                  <a:pt x="0" y="0"/>
                </a:cubicBezTo>
                <a:lnTo>
                  <a:pt x="0" y="1599937"/>
                </a:lnTo>
                <a:lnTo>
                  <a:pt x="1423981" y="1599937"/>
                </a:lnTo>
                <a:cubicBezTo>
                  <a:pt x="1423153" y="1568704"/>
                  <a:pt x="1420744" y="1537697"/>
                  <a:pt x="1415025" y="1507443"/>
                </a:cubicBezTo>
                <a:cubicBezTo>
                  <a:pt x="1390264" y="1377320"/>
                  <a:pt x="1350001" y="1250283"/>
                  <a:pt x="1317112" y="1121664"/>
                </a:cubicBezTo>
                <a:close/>
              </a:path>
            </a:pathLst>
          </a:custGeom>
          <a:solidFill>
            <a:srgbClr val="FAB07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F45D959-5351-E311-9C36-57E001EF651A}"/>
              </a:ext>
            </a:extLst>
          </p:cNvPr>
          <p:cNvSpPr/>
          <p:nvPr userDrawn="1"/>
        </p:nvSpPr>
        <p:spPr>
          <a:xfrm>
            <a:off x="0" y="0"/>
            <a:ext cx="6265032" cy="601639"/>
          </a:xfrm>
          <a:custGeom>
            <a:avLst/>
            <a:gdLst>
              <a:gd name="connsiteX0" fmla="*/ 0 w 6265032"/>
              <a:gd name="connsiteY0" fmla="*/ 496561 h 601639"/>
              <a:gd name="connsiteX1" fmla="*/ 161506 w 6265032"/>
              <a:gd name="connsiteY1" fmla="*/ 536298 h 601639"/>
              <a:gd name="connsiteX2" fmla="*/ 262128 w 6265032"/>
              <a:gd name="connsiteY2" fmla="*/ 569938 h 601639"/>
              <a:gd name="connsiteX3" fmla="*/ 550296 w 6265032"/>
              <a:gd name="connsiteY3" fmla="*/ 585367 h 601639"/>
              <a:gd name="connsiteX4" fmla="*/ 703825 w 6265032"/>
              <a:gd name="connsiteY4" fmla="*/ 591387 h 601639"/>
              <a:gd name="connsiteX5" fmla="*/ 990261 w 6265032"/>
              <a:gd name="connsiteY5" fmla="*/ 579572 h 601639"/>
              <a:gd name="connsiteX6" fmla="*/ 2035537 w 6265032"/>
              <a:gd name="connsiteY6" fmla="*/ 588979 h 601639"/>
              <a:gd name="connsiteX7" fmla="*/ 3008489 w 6265032"/>
              <a:gd name="connsiteY7" fmla="*/ 601623 h 601639"/>
              <a:gd name="connsiteX8" fmla="*/ 3077653 w 6265032"/>
              <a:gd name="connsiteY8" fmla="*/ 595677 h 601639"/>
              <a:gd name="connsiteX9" fmla="*/ 3759953 w 6265032"/>
              <a:gd name="connsiteY9" fmla="*/ 519364 h 601639"/>
              <a:gd name="connsiteX10" fmla="*/ 4042175 w 6265032"/>
              <a:gd name="connsiteY10" fmla="*/ 477144 h 601639"/>
              <a:gd name="connsiteX11" fmla="*/ 4133991 w 6265032"/>
              <a:gd name="connsiteY11" fmla="*/ 440041 h 601639"/>
              <a:gd name="connsiteX12" fmla="*/ 4656592 w 6265032"/>
              <a:gd name="connsiteY12" fmla="*/ 383747 h 601639"/>
              <a:gd name="connsiteX13" fmla="*/ 5196577 w 6265032"/>
              <a:gd name="connsiteY13" fmla="*/ 276126 h 601639"/>
              <a:gd name="connsiteX14" fmla="*/ 5382167 w 6265032"/>
              <a:gd name="connsiteY14" fmla="*/ 219004 h 601639"/>
              <a:gd name="connsiteX15" fmla="*/ 5675301 w 6265032"/>
              <a:gd name="connsiteY15" fmla="*/ 192890 h 601639"/>
              <a:gd name="connsiteX16" fmla="*/ 5983789 w 6265032"/>
              <a:gd name="connsiteY16" fmla="*/ 82860 h 601639"/>
              <a:gd name="connsiteX17" fmla="*/ 6265033 w 6265032"/>
              <a:gd name="connsiteY17" fmla="*/ 0 h 601639"/>
              <a:gd name="connsiteX18" fmla="*/ 0 w 6265032"/>
              <a:gd name="connsiteY18" fmla="*/ 0 h 601639"/>
              <a:gd name="connsiteX19" fmla="*/ 0 w 6265032"/>
              <a:gd name="connsiteY19" fmla="*/ 496561 h 60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5032" h="601639">
                <a:moveTo>
                  <a:pt x="0" y="496561"/>
                </a:moveTo>
                <a:cubicBezTo>
                  <a:pt x="53886" y="509656"/>
                  <a:pt x="107696" y="522901"/>
                  <a:pt x="161506" y="536298"/>
                </a:cubicBezTo>
                <a:cubicBezTo>
                  <a:pt x="195749" y="544802"/>
                  <a:pt x="227885" y="566778"/>
                  <a:pt x="262128" y="569938"/>
                </a:cubicBezTo>
                <a:cubicBezTo>
                  <a:pt x="357858" y="578669"/>
                  <a:pt x="454190" y="580776"/>
                  <a:pt x="550296" y="585367"/>
                </a:cubicBezTo>
                <a:cubicBezTo>
                  <a:pt x="601472" y="587775"/>
                  <a:pt x="652724" y="592591"/>
                  <a:pt x="703825" y="591387"/>
                </a:cubicBezTo>
                <a:cubicBezTo>
                  <a:pt x="799329" y="589130"/>
                  <a:pt x="894833" y="579120"/>
                  <a:pt x="990261" y="579572"/>
                </a:cubicBezTo>
                <a:cubicBezTo>
                  <a:pt x="1338712" y="581002"/>
                  <a:pt x="1687087" y="584990"/>
                  <a:pt x="2035537" y="588979"/>
                </a:cubicBezTo>
                <a:cubicBezTo>
                  <a:pt x="2359830" y="592667"/>
                  <a:pt x="2684197" y="597709"/>
                  <a:pt x="3008489" y="601623"/>
                </a:cubicBezTo>
                <a:cubicBezTo>
                  <a:pt x="3031519" y="601924"/>
                  <a:pt x="3054623" y="598236"/>
                  <a:pt x="3077653" y="595677"/>
                </a:cubicBezTo>
                <a:cubicBezTo>
                  <a:pt x="3305086" y="570541"/>
                  <a:pt x="3532670" y="546081"/>
                  <a:pt x="3759953" y="519364"/>
                </a:cubicBezTo>
                <a:cubicBezTo>
                  <a:pt x="3854404" y="508301"/>
                  <a:pt x="3948628" y="494228"/>
                  <a:pt x="4042175" y="477144"/>
                </a:cubicBezTo>
                <a:cubicBezTo>
                  <a:pt x="4074010" y="471274"/>
                  <a:pt x="4102383" y="443729"/>
                  <a:pt x="4133991" y="440041"/>
                </a:cubicBezTo>
                <a:cubicBezTo>
                  <a:pt x="4308066" y="419570"/>
                  <a:pt x="4483646" y="410238"/>
                  <a:pt x="4656592" y="383747"/>
                </a:cubicBezTo>
                <a:cubicBezTo>
                  <a:pt x="4837892" y="356052"/>
                  <a:pt x="5017234" y="315186"/>
                  <a:pt x="5196577" y="276126"/>
                </a:cubicBezTo>
                <a:cubicBezTo>
                  <a:pt x="5259645" y="262354"/>
                  <a:pt x="5318874" y="228487"/>
                  <a:pt x="5382167" y="219004"/>
                </a:cubicBezTo>
                <a:cubicBezTo>
                  <a:pt x="5479101" y="204479"/>
                  <a:pt x="5580701" y="214790"/>
                  <a:pt x="5675301" y="192890"/>
                </a:cubicBezTo>
                <a:cubicBezTo>
                  <a:pt x="5780890" y="168506"/>
                  <a:pt x="5879856" y="116351"/>
                  <a:pt x="5983789" y="82860"/>
                </a:cubicBezTo>
                <a:cubicBezTo>
                  <a:pt x="6076810" y="52907"/>
                  <a:pt x="6171109" y="27018"/>
                  <a:pt x="6265033" y="0"/>
                </a:cubicBezTo>
                <a:lnTo>
                  <a:pt x="0" y="0"/>
                </a:lnTo>
                <a:lnTo>
                  <a:pt x="0" y="496561"/>
                </a:lnTo>
                <a:close/>
              </a:path>
            </a:pathLst>
          </a:custGeom>
          <a:solidFill>
            <a:srgbClr val="12D0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32507A8-608A-6102-5DA0-B8A3AE8EACFD}"/>
              </a:ext>
            </a:extLst>
          </p:cNvPr>
          <p:cNvGrpSpPr/>
          <p:nvPr userDrawn="1"/>
        </p:nvGrpSpPr>
        <p:grpSpPr>
          <a:xfrm>
            <a:off x="7772400" y="4338511"/>
            <a:ext cx="4419599" cy="2519489"/>
            <a:chOff x="8316900" y="4648915"/>
            <a:chExt cx="3875099" cy="2209085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2B1DF568-0AAA-158E-CBD2-5EC795141CBD}"/>
                </a:ext>
              </a:extLst>
            </p:cNvPr>
            <p:cNvSpPr/>
            <p:nvPr/>
          </p:nvSpPr>
          <p:spPr>
            <a:xfrm>
              <a:off x="8316900" y="6046584"/>
              <a:ext cx="2897858" cy="811416"/>
            </a:xfrm>
            <a:custGeom>
              <a:avLst/>
              <a:gdLst>
                <a:gd name="connsiteX0" fmla="*/ 2717236 w 2897858"/>
                <a:gd name="connsiteY0" fmla="*/ 306803 h 811416"/>
                <a:gd name="connsiteX1" fmla="*/ 2897859 w 2897858"/>
                <a:gd name="connsiteY1" fmla="*/ 122 h 811416"/>
                <a:gd name="connsiteX2" fmla="*/ 2709635 w 2897858"/>
                <a:gd name="connsiteY2" fmla="*/ 42418 h 811416"/>
                <a:gd name="connsiteX3" fmla="*/ 2675542 w 2897858"/>
                <a:gd name="connsiteY3" fmla="*/ 47385 h 811416"/>
                <a:gd name="connsiteX4" fmla="*/ 2292774 w 2897858"/>
                <a:gd name="connsiteY4" fmla="*/ 112032 h 811416"/>
                <a:gd name="connsiteX5" fmla="*/ 2250704 w 2897858"/>
                <a:gd name="connsiteY5" fmla="*/ 117602 h 811416"/>
                <a:gd name="connsiteX6" fmla="*/ 1914070 w 2897858"/>
                <a:gd name="connsiteY6" fmla="*/ 162381 h 811416"/>
                <a:gd name="connsiteX7" fmla="*/ 1567048 w 2897858"/>
                <a:gd name="connsiteY7" fmla="*/ 249004 h 811416"/>
                <a:gd name="connsiteX8" fmla="*/ 903262 w 2897858"/>
                <a:gd name="connsiteY8" fmla="*/ 424208 h 811416"/>
                <a:gd name="connsiteX9" fmla="*/ 445760 w 2897858"/>
                <a:gd name="connsiteY9" fmla="*/ 619280 h 811416"/>
                <a:gd name="connsiteX10" fmla="*/ 194620 w 2897858"/>
                <a:gd name="connsiteY10" fmla="*/ 720654 h 811416"/>
                <a:gd name="connsiteX11" fmla="*/ 0 w 2897858"/>
                <a:gd name="connsiteY11" fmla="*/ 811417 h 811416"/>
                <a:gd name="connsiteX12" fmla="*/ 2502823 w 2897858"/>
                <a:gd name="connsiteY12" fmla="*/ 811417 h 811416"/>
                <a:gd name="connsiteX13" fmla="*/ 2523293 w 2897858"/>
                <a:gd name="connsiteY13" fmla="*/ 764756 h 811416"/>
                <a:gd name="connsiteX14" fmla="*/ 2717236 w 2897858"/>
                <a:gd name="connsiteY14" fmla="*/ 306803 h 81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97858" h="811416">
                  <a:moveTo>
                    <a:pt x="2717236" y="306803"/>
                  </a:moveTo>
                  <a:cubicBezTo>
                    <a:pt x="2773379" y="202419"/>
                    <a:pt x="2834942" y="100894"/>
                    <a:pt x="2897859" y="122"/>
                  </a:cubicBezTo>
                  <a:cubicBezTo>
                    <a:pt x="2834189" y="-1157"/>
                    <a:pt x="2771122" y="7272"/>
                    <a:pt x="2709635" y="42418"/>
                  </a:cubicBezTo>
                  <a:cubicBezTo>
                    <a:pt x="2700303" y="47686"/>
                    <a:pt x="2687057" y="46858"/>
                    <a:pt x="2675542" y="47385"/>
                  </a:cubicBezTo>
                  <a:cubicBezTo>
                    <a:pt x="2545344" y="53180"/>
                    <a:pt x="2412662" y="43471"/>
                    <a:pt x="2292774" y="112032"/>
                  </a:cubicBezTo>
                  <a:cubicBezTo>
                    <a:pt x="2281410" y="118505"/>
                    <a:pt x="2264853" y="115795"/>
                    <a:pt x="2250704" y="117602"/>
                  </a:cubicBezTo>
                  <a:cubicBezTo>
                    <a:pt x="2138417" y="131976"/>
                    <a:pt x="2025002" y="140932"/>
                    <a:pt x="1914070" y="162381"/>
                  </a:cubicBezTo>
                  <a:cubicBezTo>
                    <a:pt x="1797192" y="184959"/>
                    <a:pt x="1682497" y="219202"/>
                    <a:pt x="1567048" y="249004"/>
                  </a:cubicBezTo>
                  <a:cubicBezTo>
                    <a:pt x="1345410" y="306126"/>
                    <a:pt x="1120912" y="354518"/>
                    <a:pt x="903262" y="424208"/>
                  </a:cubicBezTo>
                  <a:cubicBezTo>
                    <a:pt x="746045" y="474556"/>
                    <a:pt x="598387" y="554256"/>
                    <a:pt x="445760" y="619280"/>
                  </a:cubicBezTo>
                  <a:cubicBezTo>
                    <a:pt x="362750" y="654652"/>
                    <a:pt x="277180" y="684304"/>
                    <a:pt x="194620" y="720654"/>
                  </a:cubicBezTo>
                  <a:cubicBezTo>
                    <a:pt x="129145" y="749479"/>
                    <a:pt x="64647" y="780711"/>
                    <a:pt x="0" y="811417"/>
                  </a:cubicBezTo>
                  <a:lnTo>
                    <a:pt x="2502823" y="811417"/>
                  </a:lnTo>
                  <a:cubicBezTo>
                    <a:pt x="2509821" y="795913"/>
                    <a:pt x="2516670" y="780410"/>
                    <a:pt x="2523293" y="764756"/>
                  </a:cubicBezTo>
                  <a:cubicBezTo>
                    <a:pt x="2588091" y="612055"/>
                    <a:pt x="2639042" y="452129"/>
                    <a:pt x="2717236" y="306803"/>
                  </a:cubicBezTo>
                  <a:close/>
                </a:path>
              </a:pathLst>
            </a:custGeom>
            <a:solidFill>
              <a:srgbClr val="FFC70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5F6B0C3D-BC3F-F818-E473-44971E647CD9}"/>
                </a:ext>
              </a:extLst>
            </p:cNvPr>
            <p:cNvSpPr/>
            <p:nvPr/>
          </p:nvSpPr>
          <p:spPr>
            <a:xfrm>
              <a:off x="11214758" y="4648915"/>
              <a:ext cx="977241" cy="1439935"/>
            </a:xfrm>
            <a:custGeom>
              <a:avLst/>
              <a:gdLst>
                <a:gd name="connsiteX0" fmla="*/ 854794 w 977241"/>
                <a:gd name="connsiteY0" fmla="*/ 175806 h 1439935"/>
                <a:gd name="connsiteX1" fmla="*/ 833647 w 977241"/>
                <a:gd name="connsiteY1" fmla="*/ 203050 h 1439935"/>
                <a:gd name="connsiteX2" fmla="*/ 603053 w 977241"/>
                <a:gd name="connsiteY2" fmla="*/ 515300 h 1439935"/>
                <a:gd name="connsiteX3" fmla="*/ 576561 w 977241"/>
                <a:gd name="connsiteY3" fmla="*/ 548490 h 1439935"/>
                <a:gd name="connsiteX4" fmla="*/ 365308 w 977241"/>
                <a:gd name="connsiteY4" fmla="*/ 814381 h 1439935"/>
                <a:gd name="connsiteX5" fmla="*/ 175655 w 977241"/>
                <a:gd name="connsiteY5" fmla="*/ 1117600 h 1439935"/>
                <a:gd name="connsiteX6" fmla="*/ 0 w 977241"/>
                <a:gd name="connsiteY6" fmla="*/ 1397791 h 1439935"/>
                <a:gd name="connsiteX7" fmla="*/ 275524 w 977241"/>
                <a:gd name="connsiteY7" fmla="*/ 1412692 h 1439935"/>
                <a:gd name="connsiteX8" fmla="*/ 977241 w 977241"/>
                <a:gd name="connsiteY8" fmla="*/ 1439936 h 1439935"/>
                <a:gd name="connsiteX9" fmla="*/ 977241 w 977241"/>
                <a:gd name="connsiteY9" fmla="*/ 0 h 1439935"/>
                <a:gd name="connsiteX10" fmla="*/ 854794 w 977241"/>
                <a:gd name="connsiteY10" fmla="*/ 175806 h 143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41" h="1439935">
                  <a:moveTo>
                    <a:pt x="854794" y="175806"/>
                  </a:moveTo>
                  <a:cubicBezTo>
                    <a:pt x="851784" y="186116"/>
                    <a:pt x="841624" y="194696"/>
                    <a:pt x="833647" y="203050"/>
                  </a:cubicBezTo>
                  <a:cubicBezTo>
                    <a:pt x="743938" y="297651"/>
                    <a:pt x="641736" y="382694"/>
                    <a:pt x="603053" y="515300"/>
                  </a:cubicBezTo>
                  <a:cubicBezTo>
                    <a:pt x="599365" y="527869"/>
                    <a:pt x="585517" y="537351"/>
                    <a:pt x="576561" y="548490"/>
                  </a:cubicBezTo>
                  <a:cubicBezTo>
                    <a:pt x="505742" y="636844"/>
                    <a:pt x="430332" y="721963"/>
                    <a:pt x="365308" y="814381"/>
                  </a:cubicBezTo>
                  <a:cubicBezTo>
                    <a:pt x="296897" y="911766"/>
                    <a:pt x="238120" y="1016000"/>
                    <a:pt x="175655" y="1117600"/>
                  </a:cubicBezTo>
                  <a:cubicBezTo>
                    <a:pt x="118006" y="1211449"/>
                    <a:pt x="58401" y="1304244"/>
                    <a:pt x="0" y="1397791"/>
                  </a:cubicBezTo>
                  <a:cubicBezTo>
                    <a:pt x="91590" y="1399522"/>
                    <a:pt x="184461" y="1421422"/>
                    <a:pt x="275524" y="1412692"/>
                  </a:cubicBezTo>
                  <a:cubicBezTo>
                    <a:pt x="510333" y="1390265"/>
                    <a:pt x="744464" y="1410133"/>
                    <a:pt x="977241" y="1439936"/>
                  </a:cubicBezTo>
                  <a:lnTo>
                    <a:pt x="977241" y="0"/>
                  </a:lnTo>
                  <a:cubicBezTo>
                    <a:pt x="923582" y="46812"/>
                    <a:pt x="876921" y="100020"/>
                    <a:pt x="854794" y="175806"/>
                  </a:cubicBezTo>
                  <a:close/>
                </a:path>
              </a:pathLst>
            </a:custGeom>
            <a:solidFill>
              <a:srgbClr val="12D0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790080D2-12A7-482F-EB97-41942009B107}"/>
                </a:ext>
              </a:extLst>
            </p:cNvPr>
            <p:cNvSpPr/>
            <p:nvPr/>
          </p:nvSpPr>
          <p:spPr>
            <a:xfrm>
              <a:off x="10819722" y="6046706"/>
              <a:ext cx="1372277" cy="811294"/>
            </a:xfrm>
            <a:custGeom>
              <a:avLst/>
              <a:gdLst>
                <a:gd name="connsiteX0" fmla="*/ 670560 w 1372277"/>
                <a:gd name="connsiteY0" fmla="*/ 14901 h 811294"/>
                <a:gd name="connsiteX1" fmla="*/ 395036 w 1372277"/>
                <a:gd name="connsiteY1" fmla="*/ 0 h 811294"/>
                <a:gd name="connsiteX2" fmla="*/ 214414 w 1372277"/>
                <a:gd name="connsiteY2" fmla="*/ 306682 h 811294"/>
                <a:gd name="connsiteX3" fmla="*/ 20470 w 1372277"/>
                <a:gd name="connsiteY3" fmla="*/ 764634 h 811294"/>
                <a:gd name="connsiteX4" fmla="*/ 0 w 1372277"/>
                <a:gd name="connsiteY4" fmla="*/ 811295 h 811294"/>
                <a:gd name="connsiteX5" fmla="*/ 1372277 w 1372277"/>
                <a:gd name="connsiteY5" fmla="*/ 811295 h 811294"/>
                <a:gd name="connsiteX6" fmla="*/ 1372277 w 1372277"/>
                <a:gd name="connsiteY6" fmla="*/ 42145 h 811294"/>
                <a:gd name="connsiteX7" fmla="*/ 670560 w 1372277"/>
                <a:gd name="connsiteY7" fmla="*/ 14901 h 8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77" h="811294">
                  <a:moveTo>
                    <a:pt x="670560" y="14901"/>
                  </a:moveTo>
                  <a:cubicBezTo>
                    <a:pt x="579496" y="23632"/>
                    <a:pt x="486626" y="1731"/>
                    <a:pt x="395036" y="0"/>
                  </a:cubicBezTo>
                  <a:cubicBezTo>
                    <a:pt x="332119" y="100772"/>
                    <a:pt x="270557" y="202297"/>
                    <a:pt x="214414" y="306682"/>
                  </a:cubicBezTo>
                  <a:cubicBezTo>
                    <a:pt x="136219" y="452007"/>
                    <a:pt x="85268" y="611933"/>
                    <a:pt x="20470" y="764634"/>
                  </a:cubicBezTo>
                  <a:cubicBezTo>
                    <a:pt x="13847" y="780288"/>
                    <a:pt x="6999" y="795791"/>
                    <a:pt x="0" y="811295"/>
                  </a:cubicBezTo>
                  <a:lnTo>
                    <a:pt x="1372277" y="811295"/>
                  </a:lnTo>
                  <a:lnTo>
                    <a:pt x="1372277" y="42145"/>
                  </a:lnTo>
                  <a:cubicBezTo>
                    <a:pt x="1139500" y="12343"/>
                    <a:pt x="905368" y="-7526"/>
                    <a:pt x="670560" y="14901"/>
                  </a:cubicBezTo>
                  <a:close/>
                </a:path>
              </a:pathLst>
            </a:custGeom>
            <a:solidFill>
              <a:srgbClr val="39B54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19CAEA16-5B4F-6B44-BF40-52E97865AC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7092" y="24711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4C62691-014B-5746-837B-359D4502E9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7092" y="3015238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D03BDC2-7221-CA58-6BFE-6B70783DCF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987" y="24711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5940486-9BB9-2907-B2E8-E544EB61ED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2987" y="3015238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1" name="Gráfico 15">
            <a:extLst>
              <a:ext uri="{FF2B5EF4-FFF2-40B4-BE49-F238E27FC236}">
                <a16:creationId xmlns:a16="http://schemas.microsoft.com/office/drawing/2014/main" id="{03D437C0-B342-84A5-70C1-2642754F0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636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786A032-55E2-4EB5-5771-5CC241C1B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411C4B3-7553-9C49-966C-781E229BF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6134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2B55457-31A1-EC45-9072-D2AED9B4C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8610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EC784E3-9FC2-BA4C-A364-28E2F0584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1086" y="4478694"/>
            <a:ext cx="3606805" cy="2379306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4" name="Picture 188">
            <a:extLst>
              <a:ext uri="{FF2B5EF4-FFF2-40B4-BE49-F238E27FC236}">
                <a16:creationId xmlns:a16="http://schemas.microsoft.com/office/drawing/2014/main" id="{16D681C9-2E4B-FC54-BB89-6748653A86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22" t="36112" r="82641" b="19361"/>
          <a:stretch/>
        </p:blipFill>
        <p:spPr>
          <a:xfrm rot="5400000">
            <a:off x="578956" y="-578956"/>
            <a:ext cx="1710943" cy="28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4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0E4A994-B560-6FB5-1CD7-9A6CEBDFB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5" t="19490" r="25232" b="62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15">
            <a:extLst>
              <a:ext uri="{FF2B5EF4-FFF2-40B4-BE49-F238E27FC236}">
                <a16:creationId xmlns:a16="http://schemas.microsoft.com/office/drawing/2014/main" id="{4B243881-49F5-4C8E-8BAB-527D27674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65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786A032-55E2-4EB5-5771-5CC241C1B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06DC1BF3-9EFF-95F2-24B7-110EF3E99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992" r="27894"/>
          <a:stretch/>
        </p:blipFill>
        <p:spPr>
          <a:xfrm rot="16200000">
            <a:off x="-417718" y="417719"/>
            <a:ext cx="2892838" cy="2057400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2B55457-31A1-EC45-9072-D2AED9B4C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1086" y="879061"/>
            <a:ext cx="3606805" cy="289283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EC784E3-9FC2-BA4C-A364-28E2F0584D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1086" y="3965161"/>
            <a:ext cx="3606805" cy="2892839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6" name="Gráfico 15">
            <a:extLst>
              <a:ext uri="{FF2B5EF4-FFF2-40B4-BE49-F238E27FC236}">
                <a16:creationId xmlns:a16="http://schemas.microsoft.com/office/drawing/2014/main" id="{0C0128B7-E276-1F84-123C-8E79E6CC2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7375"/>
          <a:stretch/>
        </p:blipFill>
        <p:spPr>
          <a:xfrm>
            <a:off x="11651298" y="6327476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124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B19F3C7-C0C6-26C9-70F0-BEC3F62E9B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948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B51B6EE-5B35-46F4-C6C1-11B443C023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6570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E2B5FF8-CDE2-7930-D3A8-11721DA7C6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74029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09E1F647-57B0-B1CB-FFAF-98A3BCA8B2F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1488" y="3190875"/>
            <a:ext cx="2705101" cy="3667125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0" name="Gráfico 15">
            <a:extLst>
              <a:ext uri="{FF2B5EF4-FFF2-40B4-BE49-F238E27FC236}">
                <a16:creationId xmlns:a16="http://schemas.microsoft.com/office/drawing/2014/main" id="{153498FC-ED96-BA29-024E-393DFAAE9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338109" y="6060982"/>
            <a:ext cx="535940" cy="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BB8B7F1-7BBE-768D-CFB7-A231F9DEA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6" t="77942"/>
          <a:stretch/>
        </p:blipFill>
        <p:spPr>
          <a:xfrm>
            <a:off x="0" y="0"/>
            <a:ext cx="9993359" cy="1512731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4BD308B-EA11-26A4-1F82-8CB1DC53D9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7092" y="367270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4B80A593-58FF-88C0-8CF2-2593812E4B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7092" y="313538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8F4D3C-BD49-B5FA-3339-FEB84A1E09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2987" y="367270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B1611F-4CD7-6A78-6237-645EF0A807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2987" y="3135389"/>
            <a:ext cx="2723253" cy="255832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7" name="Gráfico 15">
            <a:extLst>
              <a:ext uri="{FF2B5EF4-FFF2-40B4-BE49-F238E27FC236}">
                <a16:creationId xmlns:a16="http://schemas.microsoft.com/office/drawing/2014/main" id="{FC860AF2-529A-07DD-AF44-A61081781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922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93D0CF5-050B-0A20-F2BC-4CFA144A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055" y="-1"/>
            <a:ext cx="4959350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BB8B7F1-7BBE-768D-CFB7-A231F9DEA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6" t="81787"/>
          <a:stretch/>
        </p:blipFill>
        <p:spPr>
          <a:xfrm>
            <a:off x="0" y="-38100"/>
            <a:ext cx="12192000" cy="1523813"/>
          </a:xfrm>
          <a:prstGeom prst="rect">
            <a:avLst/>
          </a:prstGeom>
        </p:spPr>
      </p:pic>
      <p:pic>
        <p:nvPicPr>
          <p:cNvPr id="3" name="Gráfico 15">
            <a:extLst>
              <a:ext uri="{FF2B5EF4-FFF2-40B4-BE49-F238E27FC236}">
                <a16:creationId xmlns:a16="http://schemas.microsoft.com/office/drawing/2014/main" id="{050EDBEA-7A86-AD6A-3B40-8EE57B430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79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AC2495-F6A6-DA25-D7A3-EABF5E3E7F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0809" y="-1"/>
            <a:ext cx="4959350" cy="685800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pic>
        <p:nvPicPr>
          <p:cNvPr id="3" name="Gráfico 15">
            <a:extLst>
              <a:ext uri="{FF2B5EF4-FFF2-40B4-BE49-F238E27FC236}">
                <a16:creationId xmlns:a16="http://schemas.microsoft.com/office/drawing/2014/main" id="{CFEBDF22-5276-8869-EA9C-F318E6134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35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959A077-92B6-B839-A9FC-A7A8000759C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3AC2495-F6A6-DA25-D7A3-EABF5E3E7F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959350" cy="6858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5B47F791-0C1B-09C4-0AA9-5BF3DBAD5415}"/>
              </a:ext>
            </a:extLst>
          </p:cNvPr>
          <p:cNvSpPr/>
          <p:nvPr userDrawn="1"/>
        </p:nvSpPr>
        <p:spPr>
          <a:xfrm>
            <a:off x="0" y="3787731"/>
            <a:ext cx="5362575" cy="3073115"/>
          </a:xfrm>
          <a:custGeom>
            <a:avLst/>
            <a:gdLst>
              <a:gd name="connsiteX0" fmla="*/ 4472576 w 4472575"/>
              <a:gd name="connsiteY0" fmla="*/ 2563085 h 2563085"/>
              <a:gd name="connsiteX1" fmla="*/ 0 w 4472575"/>
              <a:gd name="connsiteY1" fmla="*/ 2563085 h 2563085"/>
              <a:gd name="connsiteX2" fmla="*/ 0 w 4472575"/>
              <a:gd name="connsiteY2" fmla="*/ 9113 h 2563085"/>
              <a:gd name="connsiteX3" fmla="*/ 140297 w 4472575"/>
              <a:gd name="connsiteY3" fmla="*/ 4052 h 2563085"/>
              <a:gd name="connsiteX4" fmla="*/ 263674 w 4472575"/>
              <a:gd name="connsiteY4" fmla="*/ 19489 h 2563085"/>
              <a:gd name="connsiteX5" fmla="*/ 434388 w 4472575"/>
              <a:gd name="connsiteY5" fmla="*/ 132987 h 2563085"/>
              <a:gd name="connsiteX6" fmla="*/ 527031 w 4472575"/>
              <a:gd name="connsiteY6" fmla="*/ 285394 h 2563085"/>
              <a:gd name="connsiteX7" fmla="*/ 534446 w 4472575"/>
              <a:gd name="connsiteY7" fmla="*/ 315066 h 2563085"/>
              <a:gd name="connsiteX8" fmla="*/ 548577 w 4472575"/>
              <a:gd name="connsiteY8" fmla="*/ 377129 h 2563085"/>
              <a:gd name="connsiteX9" fmla="*/ 552379 w 4472575"/>
              <a:gd name="connsiteY9" fmla="*/ 386872 h 2563085"/>
              <a:gd name="connsiteX10" fmla="*/ 545979 w 4472575"/>
              <a:gd name="connsiteY10" fmla="*/ 605835 h 2563085"/>
              <a:gd name="connsiteX11" fmla="*/ 504092 w 4472575"/>
              <a:gd name="connsiteY11" fmla="*/ 773426 h 2563085"/>
              <a:gd name="connsiteX12" fmla="*/ 479442 w 4472575"/>
              <a:gd name="connsiteY12" fmla="*/ 825810 h 2563085"/>
              <a:gd name="connsiteX13" fmla="*/ 370006 w 4472575"/>
              <a:gd name="connsiteY13" fmla="*/ 1044266 h 2563085"/>
              <a:gd name="connsiteX14" fmla="*/ 294598 w 4472575"/>
              <a:gd name="connsiteY14" fmla="*/ 1188449 h 2563085"/>
              <a:gd name="connsiteX15" fmla="*/ 218493 w 4472575"/>
              <a:gd name="connsiteY15" fmla="*/ 1435818 h 2563085"/>
              <a:gd name="connsiteX16" fmla="*/ 219760 w 4472575"/>
              <a:gd name="connsiteY16" fmla="*/ 1649972 h 2563085"/>
              <a:gd name="connsiteX17" fmla="*/ 247705 w 4472575"/>
              <a:gd name="connsiteY17" fmla="*/ 1734495 h 2563085"/>
              <a:gd name="connsiteX18" fmla="*/ 250937 w 4472575"/>
              <a:gd name="connsiteY18" fmla="*/ 1751134 h 2563085"/>
              <a:gd name="connsiteX19" fmla="*/ 268300 w 4472575"/>
              <a:gd name="connsiteY19" fmla="*/ 1829393 h 2563085"/>
              <a:gd name="connsiteX20" fmla="*/ 281734 w 4472575"/>
              <a:gd name="connsiteY20" fmla="*/ 1884814 h 2563085"/>
              <a:gd name="connsiteX21" fmla="*/ 362528 w 4472575"/>
              <a:gd name="connsiteY21" fmla="*/ 1998692 h 2563085"/>
              <a:gd name="connsiteX22" fmla="*/ 527729 w 4472575"/>
              <a:gd name="connsiteY22" fmla="*/ 2163310 h 2563085"/>
              <a:gd name="connsiteX23" fmla="*/ 611501 w 4472575"/>
              <a:gd name="connsiteY23" fmla="*/ 2202534 h 2563085"/>
              <a:gd name="connsiteX24" fmla="*/ 833099 w 4472575"/>
              <a:gd name="connsiteY24" fmla="*/ 2287247 h 2563085"/>
              <a:gd name="connsiteX25" fmla="*/ 976437 w 4472575"/>
              <a:gd name="connsiteY25" fmla="*/ 2302178 h 2563085"/>
              <a:gd name="connsiteX26" fmla="*/ 1178771 w 4472575"/>
              <a:gd name="connsiteY26" fmla="*/ 2325270 h 2563085"/>
              <a:gd name="connsiteX27" fmla="*/ 1380535 w 4472575"/>
              <a:gd name="connsiteY27" fmla="*/ 2301608 h 2563085"/>
              <a:gd name="connsiteX28" fmla="*/ 1433447 w 4472575"/>
              <a:gd name="connsiteY28" fmla="*/ 2297749 h 2563085"/>
              <a:gd name="connsiteX29" fmla="*/ 1649342 w 4472575"/>
              <a:gd name="connsiteY29" fmla="*/ 2281174 h 2563085"/>
              <a:gd name="connsiteX30" fmla="*/ 1833869 w 4472575"/>
              <a:gd name="connsiteY30" fmla="*/ 2248465 h 2563085"/>
              <a:gd name="connsiteX31" fmla="*/ 1970618 w 4472575"/>
              <a:gd name="connsiteY31" fmla="*/ 2226385 h 2563085"/>
              <a:gd name="connsiteX32" fmla="*/ 2186005 w 4472575"/>
              <a:gd name="connsiteY32" fmla="*/ 2177671 h 2563085"/>
              <a:gd name="connsiteX33" fmla="*/ 2327886 w 4472575"/>
              <a:gd name="connsiteY33" fmla="*/ 2147050 h 2563085"/>
              <a:gd name="connsiteX34" fmla="*/ 2489981 w 4472575"/>
              <a:gd name="connsiteY34" fmla="*/ 2086442 h 2563085"/>
              <a:gd name="connsiteX35" fmla="*/ 2548090 w 4472575"/>
              <a:gd name="connsiteY35" fmla="*/ 2070372 h 2563085"/>
              <a:gd name="connsiteX36" fmla="*/ 2564439 w 4472575"/>
              <a:gd name="connsiteY36" fmla="*/ 2067968 h 2563085"/>
              <a:gd name="connsiteX37" fmla="*/ 2792500 w 4472575"/>
              <a:gd name="connsiteY37" fmla="*/ 1983951 h 2563085"/>
              <a:gd name="connsiteX38" fmla="*/ 3040269 w 4472575"/>
              <a:gd name="connsiteY38" fmla="*/ 1922584 h 2563085"/>
              <a:gd name="connsiteX39" fmla="*/ 3371240 w 4472575"/>
              <a:gd name="connsiteY39" fmla="*/ 1898480 h 2563085"/>
              <a:gd name="connsiteX40" fmla="*/ 3470538 w 4472575"/>
              <a:gd name="connsiteY40" fmla="*/ 1888736 h 2563085"/>
              <a:gd name="connsiteX41" fmla="*/ 3782815 w 4472575"/>
              <a:gd name="connsiteY41" fmla="*/ 1937831 h 2563085"/>
              <a:gd name="connsiteX42" fmla="*/ 3931032 w 4472575"/>
              <a:gd name="connsiteY42" fmla="*/ 1991606 h 2563085"/>
              <a:gd name="connsiteX43" fmla="*/ 4169866 w 4472575"/>
              <a:gd name="connsiteY43" fmla="*/ 2163183 h 2563085"/>
              <a:gd name="connsiteX44" fmla="*/ 4345966 w 4472575"/>
              <a:gd name="connsiteY44" fmla="*/ 2366266 h 2563085"/>
              <a:gd name="connsiteX45" fmla="*/ 4460346 w 4472575"/>
              <a:gd name="connsiteY45" fmla="*/ 2533097 h 2563085"/>
              <a:gd name="connsiteX46" fmla="*/ 4472576 w 4472575"/>
              <a:gd name="connsiteY46" fmla="*/ 2563085 h 256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472575" h="2563085">
                <a:moveTo>
                  <a:pt x="4472576" y="2563085"/>
                </a:moveTo>
                <a:lnTo>
                  <a:pt x="0" y="2563085"/>
                </a:lnTo>
                <a:lnTo>
                  <a:pt x="0" y="9113"/>
                </a:lnTo>
                <a:cubicBezTo>
                  <a:pt x="44928" y="-1452"/>
                  <a:pt x="92834" y="-2401"/>
                  <a:pt x="140297" y="4052"/>
                </a:cubicBezTo>
                <a:cubicBezTo>
                  <a:pt x="181359" y="9619"/>
                  <a:pt x="222738" y="13036"/>
                  <a:pt x="263674" y="19489"/>
                </a:cubicBezTo>
                <a:cubicBezTo>
                  <a:pt x="337625" y="31129"/>
                  <a:pt x="390980" y="78136"/>
                  <a:pt x="434388" y="132987"/>
                </a:cubicBezTo>
                <a:cubicBezTo>
                  <a:pt x="471014" y="179235"/>
                  <a:pt x="497185" y="233896"/>
                  <a:pt x="527031" y="285394"/>
                </a:cubicBezTo>
                <a:cubicBezTo>
                  <a:pt x="531974" y="293872"/>
                  <a:pt x="532164" y="305133"/>
                  <a:pt x="534446" y="315066"/>
                </a:cubicBezTo>
                <a:cubicBezTo>
                  <a:pt x="539198" y="335754"/>
                  <a:pt x="543761" y="356441"/>
                  <a:pt x="548577" y="377129"/>
                </a:cubicBezTo>
                <a:cubicBezTo>
                  <a:pt x="549400" y="380483"/>
                  <a:pt x="552442" y="383646"/>
                  <a:pt x="552379" y="386872"/>
                </a:cubicBezTo>
                <a:cubicBezTo>
                  <a:pt x="550921" y="459944"/>
                  <a:pt x="554153" y="533522"/>
                  <a:pt x="545979" y="605835"/>
                </a:cubicBezTo>
                <a:cubicBezTo>
                  <a:pt x="539515" y="662584"/>
                  <a:pt x="519808" y="717942"/>
                  <a:pt x="504092" y="773426"/>
                </a:cubicBezTo>
                <a:cubicBezTo>
                  <a:pt x="498896" y="791773"/>
                  <a:pt x="488060" y="808538"/>
                  <a:pt x="479442" y="825810"/>
                </a:cubicBezTo>
                <a:cubicBezTo>
                  <a:pt x="443069" y="898692"/>
                  <a:pt x="407139" y="971764"/>
                  <a:pt x="370006" y="1044266"/>
                </a:cubicBezTo>
                <a:cubicBezTo>
                  <a:pt x="345292" y="1092601"/>
                  <a:pt x="313545" y="1138089"/>
                  <a:pt x="294598" y="1188449"/>
                </a:cubicBezTo>
                <a:cubicBezTo>
                  <a:pt x="264118" y="1269176"/>
                  <a:pt x="233194" y="1351421"/>
                  <a:pt x="218493" y="1435818"/>
                </a:cubicBezTo>
                <a:cubicBezTo>
                  <a:pt x="206390" y="1505157"/>
                  <a:pt x="214944" y="1578671"/>
                  <a:pt x="219760" y="1649972"/>
                </a:cubicBezTo>
                <a:cubicBezTo>
                  <a:pt x="221661" y="1678631"/>
                  <a:pt x="238073" y="1706278"/>
                  <a:pt x="247705" y="1734495"/>
                </a:cubicBezTo>
                <a:cubicBezTo>
                  <a:pt x="249480" y="1739872"/>
                  <a:pt x="252141" y="1746136"/>
                  <a:pt x="250937" y="1751134"/>
                </a:cubicBezTo>
                <a:cubicBezTo>
                  <a:pt x="243903" y="1780299"/>
                  <a:pt x="247515" y="1804530"/>
                  <a:pt x="268300" y="1829393"/>
                </a:cubicBezTo>
                <a:cubicBezTo>
                  <a:pt x="279263" y="1842426"/>
                  <a:pt x="272292" y="1869314"/>
                  <a:pt x="281734" y="1884814"/>
                </a:cubicBezTo>
                <a:cubicBezTo>
                  <a:pt x="305941" y="1924545"/>
                  <a:pt x="331478" y="1964402"/>
                  <a:pt x="362528" y="1998692"/>
                </a:cubicBezTo>
                <a:cubicBezTo>
                  <a:pt x="414743" y="2056201"/>
                  <a:pt x="469747" y="2111685"/>
                  <a:pt x="527729" y="2163310"/>
                </a:cubicBezTo>
                <a:cubicBezTo>
                  <a:pt x="549717" y="2182985"/>
                  <a:pt x="583429" y="2189502"/>
                  <a:pt x="611501" y="2202534"/>
                </a:cubicBezTo>
                <a:cubicBezTo>
                  <a:pt x="683424" y="2235812"/>
                  <a:pt x="750340" y="2281427"/>
                  <a:pt x="833099" y="2287247"/>
                </a:cubicBezTo>
                <a:cubicBezTo>
                  <a:pt x="881005" y="2290600"/>
                  <a:pt x="928721" y="2296547"/>
                  <a:pt x="976437" y="2302178"/>
                </a:cubicBezTo>
                <a:cubicBezTo>
                  <a:pt x="1043924" y="2310086"/>
                  <a:pt x="1111348" y="2325333"/>
                  <a:pt x="1178771" y="2325270"/>
                </a:cubicBezTo>
                <a:cubicBezTo>
                  <a:pt x="1246005" y="2325143"/>
                  <a:pt x="1313238" y="2309833"/>
                  <a:pt x="1380535" y="2301608"/>
                </a:cubicBezTo>
                <a:cubicBezTo>
                  <a:pt x="1398088" y="2299458"/>
                  <a:pt x="1415831" y="2299141"/>
                  <a:pt x="1433447" y="2297749"/>
                </a:cubicBezTo>
                <a:cubicBezTo>
                  <a:pt x="1505433" y="2291802"/>
                  <a:pt x="1577356" y="2281237"/>
                  <a:pt x="1649342" y="2281174"/>
                </a:cubicBezTo>
                <a:cubicBezTo>
                  <a:pt x="1713787" y="2281110"/>
                  <a:pt x="1773163" y="2266180"/>
                  <a:pt x="1833869" y="2248465"/>
                </a:cubicBezTo>
                <a:cubicBezTo>
                  <a:pt x="1877847" y="2235622"/>
                  <a:pt x="1924802" y="2232396"/>
                  <a:pt x="1970618" y="2226385"/>
                </a:cubicBezTo>
                <a:cubicBezTo>
                  <a:pt x="2043998" y="2216896"/>
                  <a:pt x="2115667" y="2202155"/>
                  <a:pt x="2186005" y="2177671"/>
                </a:cubicBezTo>
                <a:cubicBezTo>
                  <a:pt x="2231377" y="2161918"/>
                  <a:pt x="2281754" y="2161032"/>
                  <a:pt x="2327886" y="2147050"/>
                </a:cubicBezTo>
                <a:cubicBezTo>
                  <a:pt x="2382953" y="2130348"/>
                  <a:pt x="2435802" y="2106307"/>
                  <a:pt x="2489981" y="2086442"/>
                </a:cubicBezTo>
                <a:cubicBezTo>
                  <a:pt x="2508802" y="2079546"/>
                  <a:pt x="2528636" y="2075433"/>
                  <a:pt x="2548090" y="2070372"/>
                </a:cubicBezTo>
                <a:cubicBezTo>
                  <a:pt x="2553413" y="2068980"/>
                  <a:pt x="2559369" y="2069866"/>
                  <a:pt x="2564439" y="2067968"/>
                </a:cubicBezTo>
                <a:cubicBezTo>
                  <a:pt x="2640417" y="2039815"/>
                  <a:pt x="2715255" y="2007802"/>
                  <a:pt x="2792500" y="1983951"/>
                </a:cubicBezTo>
                <a:cubicBezTo>
                  <a:pt x="2873801" y="1958835"/>
                  <a:pt x="2956433" y="1933972"/>
                  <a:pt x="3040269" y="1922584"/>
                </a:cubicBezTo>
                <a:cubicBezTo>
                  <a:pt x="3149642" y="1907653"/>
                  <a:pt x="3260853" y="1906388"/>
                  <a:pt x="3371240" y="1898480"/>
                </a:cubicBezTo>
                <a:cubicBezTo>
                  <a:pt x="3404445" y="1896139"/>
                  <a:pt x="3438410" y="1884624"/>
                  <a:pt x="3470538" y="1888736"/>
                </a:cubicBezTo>
                <a:cubicBezTo>
                  <a:pt x="3574968" y="1902022"/>
                  <a:pt x="3683137" y="1889496"/>
                  <a:pt x="3782815" y="1937831"/>
                </a:cubicBezTo>
                <a:cubicBezTo>
                  <a:pt x="3829834" y="1960669"/>
                  <a:pt x="3883950" y="1968957"/>
                  <a:pt x="3931032" y="1991606"/>
                </a:cubicBezTo>
                <a:cubicBezTo>
                  <a:pt x="4020191" y="2034627"/>
                  <a:pt x="4099338" y="2095236"/>
                  <a:pt x="4169866" y="2163183"/>
                </a:cubicBezTo>
                <a:cubicBezTo>
                  <a:pt x="4234185" y="2225057"/>
                  <a:pt x="4283422" y="2302368"/>
                  <a:pt x="4345966" y="2366266"/>
                </a:cubicBezTo>
                <a:cubicBezTo>
                  <a:pt x="4394633" y="2415992"/>
                  <a:pt x="4429866" y="2472932"/>
                  <a:pt x="4460346" y="2533097"/>
                </a:cubicBezTo>
                <a:cubicBezTo>
                  <a:pt x="4465225" y="2542650"/>
                  <a:pt x="4469090" y="2552773"/>
                  <a:pt x="4472576" y="2563085"/>
                </a:cubicBezTo>
                <a:close/>
              </a:path>
            </a:pathLst>
          </a:custGeom>
          <a:solidFill>
            <a:srgbClr val="FAB17F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0B4E3BF-361E-B863-2909-080F18761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7628" r="61458" b="19208"/>
          <a:stretch/>
        </p:blipFill>
        <p:spPr>
          <a:xfrm rot="10800000">
            <a:off x="0" y="-2846"/>
            <a:ext cx="1293188" cy="2686650"/>
          </a:xfrm>
          <a:prstGeom prst="rect">
            <a:avLst/>
          </a:prstGeom>
        </p:spPr>
      </p:pic>
      <p:pic>
        <p:nvPicPr>
          <p:cNvPr id="7" name="Gráfico 15">
            <a:extLst>
              <a:ext uri="{FF2B5EF4-FFF2-40B4-BE49-F238E27FC236}">
                <a16:creationId xmlns:a16="http://schemas.microsoft.com/office/drawing/2014/main" id="{32147B4E-FBFE-952B-71CC-B57E96681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651298" y="6328592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42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5382A128-B9F5-4E47-A8EC-4A7DDE1A7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14" t="77942" r="1"/>
          <a:stretch/>
        </p:blipFill>
        <p:spPr>
          <a:xfrm>
            <a:off x="0" y="0"/>
            <a:ext cx="9548860" cy="1512731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6B460204-A1DF-DEA5-DF5A-F51685D43CF4}"/>
              </a:ext>
            </a:extLst>
          </p:cNvPr>
          <p:cNvSpPr/>
          <p:nvPr userDrawn="1"/>
        </p:nvSpPr>
        <p:spPr>
          <a:xfrm>
            <a:off x="1" y="0"/>
            <a:ext cx="3762375" cy="6858000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2BEE126-DB76-A4C5-6EAF-42EA979B9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718" r="48814"/>
          <a:stretch/>
        </p:blipFill>
        <p:spPr>
          <a:xfrm>
            <a:off x="10058400" y="0"/>
            <a:ext cx="2133599" cy="3256121"/>
          </a:xfrm>
          <a:prstGeom prst="rect">
            <a:avLst/>
          </a:prstGeom>
        </p:spPr>
      </p:pic>
      <p:pic>
        <p:nvPicPr>
          <p:cNvPr id="9" name="Gráfico 15">
            <a:extLst>
              <a:ext uri="{FF2B5EF4-FFF2-40B4-BE49-F238E27FC236}">
                <a16:creationId xmlns:a16="http://schemas.microsoft.com/office/drawing/2014/main" id="{C2DDE569-3E16-402C-BD00-FD0DDF6C2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7375"/>
          <a:stretch/>
        </p:blipFill>
        <p:spPr>
          <a:xfrm>
            <a:off x="11550951" y="6370925"/>
            <a:ext cx="373433" cy="3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64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0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1DFA82F-1DF8-677E-ED2A-26E4ABBCF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4" t="21544" r="27487" b="8203"/>
          <a:stretch/>
        </p:blipFill>
        <p:spPr>
          <a:xfrm>
            <a:off x="-8468" y="-24871"/>
            <a:ext cx="12251267" cy="6891338"/>
          </a:xfrm>
          <a:prstGeom prst="rect">
            <a:avLst/>
          </a:prstGeom>
        </p:spPr>
      </p:pic>
      <p:pic>
        <p:nvPicPr>
          <p:cNvPr id="5" name="Gráfico 15">
            <a:extLst>
              <a:ext uri="{FF2B5EF4-FFF2-40B4-BE49-F238E27FC236}">
                <a16:creationId xmlns:a16="http://schemas.microsoft.com/office/drawing/2014/main" id="{A4E63510-E72C-4674-A799-6B0BB37B4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375"/>
          <a:stretch/>
        </p:blipFill>
        <p:spPr>
          <a:xfrm>
            <a:off x="11549698" y="6370925"/>
            <a:ext cx="372228" cy="3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8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43" Type="http://schemas.openxmlformats.org/officeDocument/2006/relationships/slideLayout" Target="../slideLayouts/slideLayout87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5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9" r:id="rId2"/>
    <p:sldLayoutId id="2147483687" r:id="rId3"/>
    <p:sldLayoutId id="2147483680" r:id="rId4"/>
    <p:sldLayoutId id="2147483686" r:id="rId5"/>
    <p:sldLayoutId id="2147483688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79" r:id="rId12"/>
    <p:sldLayoutId id="2147483649" r:id="rId13"/>
    <p:sldLayoutId id="2147483702" r:id="rId14"/>
    <p:sldLayoutId id="2147483698" r:id="rId15"/>
    <p:sldLayoutId id="2147483699" r:id="rId16"/>
    <p:sldLayoutId id="2147483700" r:id="rId17"/>
    <p:sldLayoutId id="2147483650" r:id="rId18"/>
    <p:sldLayoutId id="2147483651" r:id="rId19"/>
    <p:sldLayoutId id="2147483696" r:id="rId20"/>
    <p:sldLayoutId id="2147483701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9" r:id="rId28"/>
    <p:sldLayoutId id="2147483660" r:id="rId29"/>
    <p:sldLayoutId id="2147483661" r:id="rId30"/>
    <p:sldLayoutId id="2147483662" r:id="rId31"/>
    <p:sldLayoutId id="2147483663" r:id="rId32"/>
    <p:sldLayoutId id="2147483666" r:id="rId33"/>
    <p:sldLayoutId id="2147483667" r:id="rId34"/>
    <p:sldLayoutId id="2147483668" r:id="rId35"/>
    <p:sldLayoutId id="2147483669" r:id="rId36"/>
    <p:sldLayoutId id="2147483670" r:id="rId37"/>
    <p:sldLayoutId id="2147483690" r:id="rId38"/>
    <p:sldLayoutId id="2147483691" r:id="rId39"/>
    <p:sldLayoutId id="2147483692" r:id="rId40"/>
    <p:sldLayoutId id="2147483697" r:id="rId41"/>
    <p:sldLayoutId id="2147483694" r:id="rId42"/>
    <p:sldLayoutId id="2147483695" r:id="rId43"/>
    <p:sldLayoutId id="2147483693" r:id="rId4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1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21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1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9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10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FBBA22-8C3B-51AD-AA9D-76AEBC0E6296}"/>
              </a:ext>
            </a:extLst>
          </p:cNvPr>
          <p:cNvSpPr txBox="1"/>
          <p:nvPr/>
        </p:nvSpPr>
        <p:spPr>
          <a:xfrm>
            <a:off x="1669472" y="2129954"/>
            <a:ext cx="88530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rgbClr val="12CD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Pesquisa de Comunicação</a:t>
            </a:r>
          </a:p>
          <a:p>
            <a:pPr algn="ctr"/>
            <a:r>
              <a:rPr lang="fr-FR" sz="4400" b="1" dirty="0">
                <a:solidFill>
                  <a:srgbClr val="12CD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 2023</a:t>
            </a:r>
            <a:endParaRPr lang="fr-FR" sz="3600" b="0" dirty="0">
              <a:solidFill>
                <a:srgbClr val="003854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41589074-2641-4C80-B1CF-4F0B4E60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004"/>
          <a:stretch/>
        </p:blipFill>
        <p:spPr>
          <a:xfrm>
            <a:off x="4482259" y="4004771"/>
            <a:ext cx="3564222" cy="87796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52DCB9-BA56-43A2-8313-947CE7E71FDC}"/>
              </a:ext>
            </a:extLst>
          </p:cNvPr>
          <p:cNvSpPr txBox="1"/>
          <p:nvPr/>
        </p:nvSpPr>
        <p:spPr>
          <a:xfrm>
            <a:off x="9643059" y="6438672"/>
            <a:ext cx="18643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14/12/2023</a:t>
            </a:r>
            <a:endParaRPr lang="fr-FR" sz="1000" b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24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gênero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02DACF-FB6A-089B-F91D-3F1B754B4DFC}"/>
              </a:ext>
            </a:extLst>
          </p:cNvPr>
          <p:cNvSpPr txBox="1"/>
          <p:nvPr/>
        </p:nvSpPr>
        <p:spPr>
          <a:xfrm>
            <a:off x="1934471" y="1593828"/>
            <a:ext cx="87622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Essa análise busca:</a:t>
            </a:r>
          </a:p>
          <a:p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diferenças significativas entre homens e mulheres de faixa etárias similares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veículos mais adaptados para uma faixa etária em específico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subsidiar informações para orientar esforços de comunicação específicos para um determinado grupo etário / gênero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585D591-9CCE-895F-56EC-F30B79DECD31}"/>
              </a:ext>
            </a:extLst>
          </p:cNvPr>
          <p:cNvGrpSpPr/>
          <p:nvPr/>
        </p:nvGrpSpPr>
        <p:grpSpPr>
          <a:xfrm>
            <a:off x="1332382" y="3895494"/>
            <a:ext cx="4138631" cy="1321285"/>
            <a:chOff x="1124069" y="3942887"/>
            <a:chExt cx="4138631" cy="132128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9C5FA17-607E-A19D-096A-733D2AD04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505" r="78715"/>
            <a:stretch/>
          </p:blipFill>
          <p:spPr>
            <a:xfrm>
              <a:off x="1124069" y="3942887"/>
              <a:ext cx="1992973" cy="1321285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823DF62-89BD-F6F6-6B82-8F8537D0D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7609"/>
            <a:stretch/>
          </p:blipFill>
          <p:spPr>
            <a:xfrm>
              <a:off x="3166211" y="3942887"/>
              <a:ext cx="2096489" cy="1152525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C1C5361-1E15-BBBD-1BBB-A9BAE3F3E9C3}"/>
              </a:ext>
            </a:extLst>
          </p:cNvPr>
          <p:cNvGrpSpPr/>
          <p:nvPr/>
        </p:nvGrpSpPr>
        <p:grpSpPr>
          <a:xfrm>
            <a:off x="6462436" y="3895494"/>
            <a:ext cx="4558118" cy="842963"/>
            <a:chOff x="6440802" y="4051264"/>
            <a:chExt cx="4558118" cy="842963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499DC16-8435-9AEB-3B11-61598B9F0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904" r="75582"/>
            <a:stretch/>
          </p:blipFill>
          <p:spPr>
            <a:xfrm>
              <a:off x="6440802" y="4051264"/>
              <a:ext cx="2286270" cy="84296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4913EAF1-EC0E-2436-051E-3ED51C2AC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1495" y="4051265"/>
              <a:ext cx="2257425" cy="695325"/>
            </a:xfrm>
            <a:prstGeom prst="rect">
              <a:avLst/>
            </a:prstGeom>
          </p:spPr>
        </p:pic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E6416798-6127-7D91-B052-AF71ADD8A9C1}"/>
              </a:ext>
            </a:extLst>
          </p:cNvPr>
          <p:cNvSpPr/>
          <p:nvPr/>
        </p:nvSpPr>
        <p:spPr>
          <a:xfrm>
            <a:off x="1224951" y="4882551"/>
            <a:ext cx="4246062" cy="16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24ABBB-7900-574A-C4FB-519FA7B13075}"/>
              </a:ext>
            </a:extLst>
          </p:cNvPr>
          <p:cNvSpPr/>
          <p:nvPr/>
        </p:nvSpPr>
        <p:spPr>
          <a:xfrm>
            <a:off x="6450690" y="4226943"/>
            <a:ext cx="4569864" cy="318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B3D0557-BF2E-B407-A184-5CBA903EA6D9}"/>
              </a:ext>
            </a:extLst>
          </p:cNvPr>
          <p:cNvSpPr txBox="1"/>
          <p:nvPr/>
        </p:nvSpPr>
        <p:spPr>
          <a:xfrm>
            <a:off x="2124031" y="5522514"/>
            <a:ext cx="865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/>
              <a:t>Obs</a:t>
            </a:r>
            <a:r>
              <a:rPr lang="pt-BR" sz="1400" dirty="0"/>
              <a:t>: Dada a amostra muito reduzida, maiores de 71 anos e gêneros distintos de masculino e feminino não serão considerados na análise</a:t>
            </a:r>
          </a:p>
        </p:txBody>
      </p:sp>
    </p:spTree>
    <p:extLst>
      <p:ext uri="{BB962C8B-B14F-4D97-AF65-F5344CB8AC3E}">
        <p14:creationId xmlns:p14="http://schemas.microsoft.com/office/powerpoint/2010/main" val="231132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gênero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B0CE4AE6-C901-1A3D-56DF-08028259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9" y="1414302"/>
            <a:ext cx="5187617" cy="4029395"/>
          </a:xfrm>
          <a:prstGeom prst="rect">
            <a:avLst/>
          </a:prstGeom>
        </p:spPr>
      </p:pic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8B3DB2B7-F3DB-71E9-3CD9-B8F64C016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131" y="1414302"/>
            <a:ext cx="5187617" cy="402939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AA8F02-8861-1A3A-6841-C09B12A32417}"/>
              </a:ext>
            </a:extLst>
          </p:cNvPr>
          <p:cNvSpPr txBox="1"/>
          <p:nvPr/>
        </p:nvSpPr>
        <p:spPr>
          <a:xfrm>
            <a:off x="6330346" y="5653641"/>
            <a:ext cx="488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não há um padrão identificável</a:t>
            </a:r>
          </a:p>
          <a:p>
            <a:pPr algn="ctr"/>
            <a:r>
              <a:rPr lang="pt-BR" sz="1200" dirty="0"/>
              <a:t>- é um produto com boa adesão de forma geral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700608" y="5643855"/>
            <a:ext cx="5355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Há uma predisposição no público masculino de avaliar melhor o e-mail matinal para quase todas as faixas</a:t>
            </a:r>
          </a:p>
          <a:p>
            <a:pPr algn="ctr"/>
            <a:r>
              <a:rPr lang="pt-BR" sz="1200" dirty="0"/>
              <a:t>- É um canal com boa entrada em todas as faixas</a:t>
            </a:r>
          </a:p>
        </p:txBody>
      </p:sp>
    </p:spTree>
    <p:extLst>
      <p:ext uri="{BB962C8B-B14F-4D97-AF65-F5344CB8AC3E}">
        <p14:creationId xmlns:p14="http://schemas.microsoft.com/office/powerpoint/2010/main" val="224134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gênero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AA8F02-8861-1A3A-6841-C09B12A32417}"/>
              </a:ext>
            </a:extLst>
          </p:cNvPr>
          <p:cNvSpPr txBox="1"/>
          <p:nvPr/>
        </p:nvSpPr>
        <p:spPr>
          <a:xfrm>
            <a:off x="6330346" y="5653641"/>
            <a:ext cx="4881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Há preferência do público masculino por essa modalidade em quase todas as faixas</a:t>
            </a:r>
          </a:p>
          <a:p>
            <a:pPr algn="ctr"/>
            <a:r>
              <a:rPr lang="pt-BR" sz="1200" dirty="0"/>
              <a:t>- Indicativo de que talvez o público feminino tenha maior aderência as outras plataformas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505779" y="5652390"/>
            <a:ext cx="5355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sz="1200" dirty="0"/>
              <a:t>- Há uma nítida queda de aceitação para a faixa etária entre 51 e 60 anos</a:t>
            </a:r>
          </a:p>
          <a:p>
            <a:pPr algn="ctr" rtl="0"/>
            <a:r>
              <a:rPr lang="pt-BR" sz="1200" dirty="0"/>
              <a:t>- A faixa que mais se identifica com a ferramenta está entre 31 e 40 anos</a:t>
            </a:r>
          </a:p>
        </p:txBody>
      </p:sp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1393FD02-8A92-27BF-91CE-0E88A619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81" y="1468999"/>
            <a:ext cx="5187617" cy="4029395"/>
          </a:xfrm>
          <a:prstGeom prst="rect">
            <a:avLst/>
          </a:prstGeom>
        </p:spPr>
      </p:pic>
      <p:pic>
        <p:nvPicPr>
          <p:cNvPr id="11" name="Imagem 10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02F42C6D-60AD-2008-A06E-BB2DBA09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484" y="1468999"/>
            <a:ext cx="5216528" cy="40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9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gênero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AA8F02-8861-1A3A-6841-C09B12A32417}"/>
              </a:ext>
            </a:extLst>
          </p:cNvPr>
          <p:cNvSpPr txBox="1"/>
          <p:nvPr/>
        </p:nvSpPr>
        <p:spPr>
          <a:xfrm>
            <a:off x="6330346" y="5653641"/>
            <a:ext cx="4881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viés de baixa em populações mais jovens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700608" y="5692153"/>
            <a:ext cx="5355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Público mais jovem tem menos predisposição</a:t>
            </a:r>
          </a:p>
          <a:p>
            <a:pPr algn="ctr"/>
            <a:r>
              <a:rPr lang="pt-BR" sz="1200" dirty="0"/>
              <a:t>- Há uma tendência de alta no público mais velho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23303330-0F1D-F485-7E65-9A5A6559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6" y="1414302"/>
            <a:ext cx="5301382" cy="4122604"/>
          </a:xfrm>
          <a:prstGeom prst="rect">
            <a:avLst/>
          </a:prstGeom>
        </p:spPr>
      </p:pic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B43617FF-7531-D38F-956C-43742069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85" y="1467775"/>
            <a:ext cx="5307620" cy="41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gênero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39B47D36-2C4A-A638-8618-73C60F18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13" y="1218414"/>
            <a:ext cx="6051013" cy="47000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0F73836-FFAC-45AB-6D3D-C87EB5C33CB7}"/>
              </a:ext>
            </a:extLst>
          </p:cNvPr>
          <p:cNvSpPr txBox="1"/>
          <p:nvPr/>
        </p:nvSpPr>
        <p:spPr>
          <a:xfrm>
            <a:off x="2721006" y="6087220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Dispersão muito notável, apesar de uma avaliação na média negativa</a:t>
            </a:r>
          </a:p>
          <a:p>
            <a:pPr algn="ctr"/>
            <a:r>
              <a:rPr lang="pt-BR" sz="1200" dirty="0"/>
              <a:t>- Há uma tendência de alta com a idade</a:t>
            </a:r>
          </a:p>
        </p:txBody>
      </p:sp>
    </p:spTree>
    <p:extLst>
      <p:ext uri="{BB962C8B-B14F-4D97-AF65-F5344CB8AC3E}">
        <p14:creationId xmlns:p14="http://schemas.microsoft.com/office/powerpoint/2010/main" val="357057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perfil profissional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02DACF-FB6A-089B-F91D-3F1B754B4DFC}"/>
              </a:ext>
            </a:extLst>
          </p:cNvPr>
          <p:cNvSpPr txBox="1"/>
          <p:nvPr/>
        </p:nvSpPr>
        <p:spPr>
          <a:xfrm>
            <a:off x="1934471" y="1593828"/>
            <a:ext cx="8762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Essa análise busca:</a:t>
            </a:r>
          </a:p>
          <a:p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veículos mais adaptados para um determinado cargo em específico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indícios de ações específicas para um determinado grupo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B3D0557-BF2E-B407-A184-5CBA903EA6D9}"/>
              </a:ext>
            </a:extLst>
          </p:cNvPr>
          <p:cNvSpPr txBox="1"/>
          <p:nvPr/>
        </p:nvSpPr>
        <p:spPr>
          <a:xfrm>
            <a:off x="1934471" y="4466071"/>
            <a:ext cx="865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/>
              <a:t>Obs</a:t>
            </a:r>
            <a:r>
              <a:rPr lang="pt-BR" sz="1400" dirty="0"/>
              <a:t>: Os aprendizes correspondem a apenas 3% da amostra, sendo concentrados em uma idade específica. Por esse motivo, podem não ser representativos da população.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B7CC06-D501-7B3B-CE8F-DA4CFFDA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385" y="3215228"/>
            <a:ext cx="234347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5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tipo de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cargo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1986685" y="5758819"/>
            <a:ext cx="7672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O “e-mail matinal do </a:t>
            </a:r>
            <a:r>
              <a:rPr lang="pt-BR" sz="1200" dirty="0" err="1"/>
              <a:t>workplace</a:t>
            </a:r>
            <a:r>
              <a:rPr lang="pt-BR" sz="1200" dirty="0"/>
              <a:t>”  e o “comunicado </a:t>
            </a:r>
            <a:r>
              <a:rPr lang="pt-BR" sz="1200" dirty="0" err="1"/>
              <a:t>sabesp</a:t>
            </a:r>
            <a:r>
              <a:rPr lang="pt-BR" sz="1200" dirty="0"/>
              <a:t>” têm comportamentos relativamente homogêneos</a:t>
            </a:r>
          </a:p>
          <a:p>
            <a:pPr algn="ctr"/>
            <a:r>
              <a:rPr lang="pt-BR" sz="1200" dirty="0"/>
              <a:t>- </a:t>
            </a:r>
            <a:r>
              <a:rPr lang="pt-BR" sz="1200" b="1" dirty="0"/>
              <a:t>Importante</a:t>
            </a:r>
            <a:r>
              <a:rPr lang="pt-BR" sz="1200" dirty="0"/>
              <a:t>: não há diferenças significativas entre o nível operacional, técnico e universitário em relação ao </a:t>
            </a:r>
            <a:r>
              <a:rPr lang="pt-BR" sz="1200" dirty="0" err="1"/>
              <a:t>Workplace</a:t>
            </a:r>
            <a:endParaRPr lang="pt-BR" sz="1200" dirty="0"/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60EE4E55-21A1-2F9A-BF42-5BE08CCB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685" y="1704146"/>
            <a:ext cx="2361612" cy="3794248"/>
          </a:xfrm>
          <a:prstGeom prst="rect">
            <a:avLst/>
          </a:prstGeom>
        </p:spPr>
      </p:pic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B274916F-6AF9-802B-1F11-0800FE26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159" y="1704146"/>
            <a:ext cx="2361612" cy="3794248"/>
          </a:xfrm>
          <a:prstGeom prst="rect">
            <a:avLst/>
          </a:prstGeom>
        </p:spPr>
      </p:pic>
      <p:pic>
        <p:nvPicPr>
          <p:cNvPr id="11" name="Imagem 10" descr="Gráfico, Gráfico de barras, Gráfico de caixa estreita&#10;&#10;Descrição gerada automaticamente">
            <a:extLst>
              <a:ext uri="{FF2B5EF4-FFF2-40B4-BE49-F238E27FC236}">
                <a16:creationId xmlns:a16="http://schemas.microsoft.com/office/drawing/2014/main" id="{E6419C6D-653F-C6E9-1E99-6BBF10A42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139" y="1704146"/>
            <a:ext cx="2361612" cy="37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tipo de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cargo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1986685" y="6068579"/>
            <a:ext cx="7672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 </a:t>
            </a:r>
            <a:r>
              <a:rPr lang="pt-BR" sz="1200" b="1" dirty="0"/>
              <a:t>Importante</a:t>
            </a:r>
            <a:r>
              <a:rPr lang="pt-BR" sz="1200" dirty="0"/>
              <a:t>: independente do cargo, tanto o incentivo como a mera adesão da liderança a plataforma geram efeitos positivos. </a:t>
            </a:r>
          </a:p>
          <a:p>
            <a:pPr algn="ctr"/>
            <a:r>
              <a:rPr lang="pt-BR" sz="1200" dirty="0"/>
              <a:t>- A adesão é ainda mais importante que o incentivo. É </a:t>
            </a:r>
            <a:r>
              <a:rPr lang="pt-BR" sz="1200" u="sng" dirty="0"/>
              <a:t>mais marcante no nível operacional</a:t>
            </a:r>
            <a:endParaRPr lang="pt-BR" sz="1200" dirty="0"/>
          </a:p>
          <a:p>
            <a:pPr algn="ctr"/>
            <a:endParaRPr lang="pt-BR" sz="1200" dirty="0"/>
          </a:p>
        </p:txBody>
      </p:sp>
      <p:pic>
        <p:nvPicPr>
          <p:cNvPr id="6" name="Imagem 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7EF8A125-09AE-62DD-EBC4-41D7F466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4" y="1756558"/>
            <a:ext cx="5166192" cy="4112362"/>
          </a:xfrm>
          <a:prstGeom prst="rect">
            <a:avLst/>
          </a:prstGeom>
        </p:spPr>
      </p:pic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2CBDBDD7-3114-E45F-B150-8EFE4F449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00" y="1756558"/>
            <a:ext cx="5166193" cy="41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tipo de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cargo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1986685" y="6068579"/>
            <a:ext cx="7672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 </a:t>
            </a:r>
            <a:r>
              <a:rPr lang="pt-BR" sz="1200" b="1" dirty="0"/>
              <a:t>Importante</a:t>
            </a:r>
            <a:r>
              <a:rPr lang="pt-BR" sz="1200" dirty="0"/>
              <a:t>: apesar dos efeitos benéficos, não é o caso da maioria das lideranças, principalmente quanto a utilização</a:t>
            </a:r>
          </a:p>
          <a:p>
            <a:pPr algn="ctr"/>
            <a:endParaRPr lang="pt-BR" sz="1200" dirty="0"/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2B6C819D-AFEA-A19C-5FF8-ACC83CE3E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85" y="1583254"/>
            <a:ext cx="8386465" cy="41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6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tipo de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cargo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771279" y="5941922"/>
            <a:ext cx="10446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A liderança dá uma importância maior ao portal (inclusive página da UN) do que o restante do corpo de trabalho. É </a:t>
            </a:r>
            <a:r>
              <a:rPr lang="pt-BR" sz="1200" u="sng" dirty="0"/>
              <a:t>bastante desproporcional</a:t>
            </a:r>
          </a:p>
          <a:p>
            <a:pPr algn="ctr"/>
            <a:r>
              <a:rPr lang="pt-BR" sz="1200" dirty="0"/>
              <a:t>- Operacional prefere o portal ao jornal mural</a:t>
            </a:r>
          </a:p>
          <a:p>
            <a:pPr algn="ctr"/>
            <a:r>
              <a:rPr lang="pt-BR" sz="1200" dirty="0"/>
              <a:t>- TV corporativa não aparece como predileção de nenhum grupo </a:t>
            </a:r>
          </a:p>
        </p:txBody>
      </p:sp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6BFC0D2-E79B-3E11-70D0-80A93528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0" y="1442158"/>
            <a:ext cx="2682815" cy="4316661"/>
          </a:xfrm>
          <a:prstGeom prst="rect">
            <a:avLst/>
          </a:prstGeom>
        </p:spPr>
      </p:pic>
      <p:pic>
        <p:nvPicPr>
          <p:cNvPr id="12" name="Imagem 11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8E3DD2A-181A-6194-D630-C99C211D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58" y="1442158"/>
            <a:ext cx="2682815" cy="4316661"/>
          </a:xfrm>
          <a:prstGeom prst="rect">
            <a:avLst/>
          </a:prstGeom>
        </p:spPr>
      </p:pic>
      <p:pic>
        <p:nvPicPr>
          <p:cNvPr id="14" name="Imagem 13" descr="Gráfico, Gráfico de barras, Gráfico de caixa estreita&#10;&#10;Descrição gerada automaticamente">
            <a:extLst>
              <a:ext uri="{FF2B5EF4-FFF2-40B4-BE49-F238E27FC236}">
                <a16:creationId xmlns:a16="http://schemas.microsoft.com/office/drawing/2014/main" id="{234659BE-3DEC-6010-9585-815E46AC5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42158"/>
            <a:ext cx="2682815" cy="4316663"/>
          </a:xfrm>
          <a:prstGeom prst="rect">
            <a:avLst/>
          </a:prstGeom>
        </p:spPr>
      </p:pic>
      <p:pic>
        <p:nvPicPr>
          <p:cNvPr id="16" name="Imagem 15" descr="Gráfico, Gráfico de barras, Gráfico de caixa estreita&#10;&#10;Descrição gerada automaticamente">
            <a:extLst>
              <a:ext uri="{FF2B5EF4-FFF2-40B4-BE49-F238E27FC236}">
                <a16:creationId xmlns:a16="http://schemas.microsoft.com/office/drawing/2014/main" id="{7074FF4A-5803-8C21-BD58-52BC17DF4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0048" y="1442158"/>
            <a:ext cx="2682816" cy="4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5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CEC0EBB-3757-4605-B424-8652616BA222}"/>
              </a:ext>
            </a:extLst>
          </p:cNvPr>
          <p:cNvSpPr/>
          <p:nvPr/>
        </p:nvSpPr>
        <p:spPr>
          <a:xfrm>
            <a:off x="-2348506" y="1032053"/>
            <a:ext cx="4999350" cy="4999350"/>
          </a:xfrm>
          <a:prstGeom prst="ellips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0" name="Agrupar 1029">
            <a:extLst>
              <a:ext uri="{FF2B5EF4-FFF2-40B4-BE49-F238E27FC236}">
                <a16:creationId xmlns:a16="http://schemas.microsoft.com/office/drawing/2014/main" id="{1CA7716B-02A2-4C5F-8C3F-1865E2DCB34C}"/>
              </a:ext>
            </a:extLst>
          </p:cNvPr>
          <p:cNvGrpSpPr/>
          <p:nvPr/>
        </p:nvGrpSpPr>
        <p:grpSpPr>
          <a:xfrm>
            <a:off x="942226" y="901901"/>
            <a:ext cx="7966943" cy="788706"/>
            <a:chOff x="817328" y="1333181"/>
            <a:chExt cx="7966943" cy="788706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F7E10921-284B-47FC-9BE7-458ED8DAC1AC}"/>
                </a:ext>
              </a:extLst>
            </p:cNvPr>
            <p:cNvSpPr/>
            <p:nvPr/>
          </p:nvSpPr>
          <p:spPr>
            <a:xfrm>
              <a:off x="1301980" y="1557364"/>
              <a:ext cx="1809752" cy="396353"/>
            </a:xfrm>
            <a:custGeom>
              <a:avLst/>
              <a:gdLst>
                <a:gd name="connsiteX0" fmla="*/ 2677212 w 2677212"/>
                <a:gd name="connsiteY0" fmla="*/ 0 h 586335"/>
                <a:gd name="connsiteX1" fmla="*/ 2677212 w 2677212"/>
                <a:gd name="connsiteY1" fmla="*/ 586335 h 586335"/>
                <a:gd name="connsiteX2" fmla="*/ 2597324 w 2677212"/>
                <a:gd name="connsiteY2" fmla="*/ 555331 h 586335"/>
                <a:gd name="connsiteX3" fmla="*/ 1338606 w 2677212"/>
                <a:gd name="connsiteY3" fmla="*/ 371427 h 586335"/>
                <a:gd name="connsiteX4" fmla="*/ 79888 w 2677212"/>
                <a:gd name="connsiteY4" fmla="*/ 555331 h 586335"/>
                <a:gd name="connsiteX5" fmla="*/ 0 w 2677212"/>
                <a:gd name="connsiteY5" fmla="*/ 586335 h 586335"/>
                <a:gd name="connsiteX6" fmla="*/ 0 w 2677212"/>
                <a:gd name="connsiteY6" fmla="*/ 1 h 586335"/>
                <a:gd name="connsiteX7" fmla="*/ 79887 w 2677212"/>
                <a:gd name="connsiteY7" fmla="*/ 31005 h 586335"/>
                <a:gd name="connsiteX8" fmla="*/ 1338605 w 2677212"/>
                <a:gd name="connsiteY8" fmla="*/ 214909 h 586335"/>
                <a:gd name="connsiteX9" fmla="*/ 2597323 w 2677212"/>
                <a:gd name="connsiteY9" fmla="*/ 31005 h 586335"/>
                <a:gd name="connsiteX10" fmla="*/ 2677212 w 2677212"/>
                <a:gd name="connsiteY10" fmla="*/ 0 h 5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7212" h="586335">
                  <a:moveTo>
                    <a:pt x="2677212" y="0"/>
                  </a:moveTo>
                  <a:lnTo>
                    <a:pt x="2677212" y="586335"/>
                  </a:lnTo>
                  <a:lnTo>
                    <a:pt x="2597324" y="555331"/>
                  </a:lnTo>
                  <a:cubicBezTo>
                    <a:pt x="2275190" y="441706"/>
                    <a:pt x="1830166" y="371427"/>
                    <a:pt x="1338606" y="371427"/>
                  </a:cubicBezTo>
                  <a:cubicBezTo>
                    <a:pt x="847046" y="371427"/>
                    <a:pt x="402022" y="441706"/>
                    <a:pt x="79888" y="555331"/>
                  </a:cubicBezTo>
                  <a:lnTo>
                    <a:pt x="0" y="586335"/>
                  </a:lnTo>
                  <a:lnTo>
                    <a:pt x="0" y="1"/>
                  </a:lnTo>
                  <a:lnTo>
                    <a:pt x="79887" y="31005"/>
                  </a:lnTo>
                  <a:cubicBezTo>
                    <a:pt x="402021" y="144630"/>
                    <a:pt x="847045" y="214909"/>
                    <a:pt x="1338605" y="214909"/>
                  </a:cubicBezTo>
                  <a:cubicBezTo>
                    <a:pt x="1830165" y="214909"/>
                    <a:pt x="2275189" y="144630"/>
                    <a:pt x="2597323" y="31005"/>
                  </a:cubicBezTo>
                  <a:lnTo>
                    <a:pt x="2677212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7D7D3960-D9C7-49E6-A1C7-FFFD7B673B34}"/>
                </a:ext>
              </a:extLst>
            </p:cNvPr>
            <p:cNvSpPr/>
            <p:nvPr/>
          </p:nvSpPr>
          <p:spPr>
            <a:xfrm>
              <a:off x="817328" y="1333181"/>
              <a:ext cx="788706" cy="78870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FEE16CB-2000-4E40-82FB-92438350E5C9}"/>
                </a:ext>
              </a:extLst>
            </p:cNvPr>
            <p:cNvSpPr/>
            <p:nvPr/>
          </p:nvSpPr>
          <p:spPr>
            <a:xfrm>
              <a:off x="2807677" y="1333181"/>
              <a:ext cx="5976594" cy="788706"/>
            </a:xfrm>
            <a:prstGeom prst="roundRect">
              <a:avLst>
                <a:gd name="adj" fmla="val 44458"/>
              </a:avLst>
            </a:prstGeom>
            <a:solidFill>
              <a:srgbClr val="0070C0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190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6" name="Gráfico 55" descr="Contrato">
              <a:extLst>
                <a:ext uri="{FF2B5EF4-FFF2-40B4-BE49-F238E27FC236}">
                  <a16:creationId xmlns:a16="http://schemas.microsoft.com/office/drawing/2014/main" id="{0A047BFF-FACD-4192-85B8-C5611122C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226" y="1439157"/>
              <a:ext cx="520890" cy="520890"/>
            </a:xfrm>
            <a:prstGeom prst="rect">
              <a:avLst/>
            </a:prstGeom>
          </p:spPr>
        </p:pic>
        <p:sp>
          <p:nvSpPr>
            <p:cNvPr id="1027" name="Retângulo 1026">
              <a:extLst>
                <a:ext uri="{FF2B5EF4-FFF2-40B4-BE49-F238E27FC236}">
                  <a16:creationId xmlns:a16="http://schemas.microsoft.com/office/drawing/2014/main" id="{6CE20C37-AF66-40D4-9EF5-C29991F89E9D}"/>
                </a:ext>
              </a:extLst>
            </p:cNvPr>
            <p:cNvSpPr/>
            <p:nvPr/>
          </p:nvSpPr>
          <p:spPr>
            <a:xfrm>
              <a:off x="2967432" y="1333482"/>
              <a:ext cx="465192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028" name="CaixaDeTexto 1027">
              <a:extLst>
                <a:ext uri="{FF2B5EF4-FFF2-40B4-BE49-F238E27FC236}">
                  <a16:creationId xmlns:a16="http://schemas.microsoft.com/office/drawing/2014/main" id="{1D42DAF1-431D-49AB-BCCE-25E4DAC2066E}"/>
                </a:ext>
              </a:extLst>
            </p:cNvPr>
            <p:cNvSpPr txBox="1"/>
            <p:nvPr/>
          </p:nvSpPr>
          <p:spPr>
            <a:xfrm>
              <a:off x="3422115" y="1477745"/>
              <a:ext cx="3571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</a:rPr>
                <a:t>Dados da amostra coletada</a:t>
              </a:r>
            </a:p>
          </p:txBody>
        </p:sp>
      </p:grpSp>
      <p:grpSp>
        <p:nvGrpSpPr>
          <p:cNvPr id="1031" name="Agrupar 1030">
            <a:extLst>
              <a:ext uri="{FF2B5EF4-FFF2-40B4-BE49-F238E27FC236}">
                <a16:creationId xmlns:a16="http://schemas.microsoft.com/office/drawing/2014/main" id="{65EE0519-DEB5-48EB-9C99-D0444BBD3058}"/>
              </a:ext>
            </a:extLst>
          </p:cNvPr>
          <p:cNvGrpSpPr/>
          <p:nvPr/>
        </p:nvGrpSpPr>
        <p:grpSpPr>
          <a:xfrm>
            <a:off x="1841434" y="2015684"/>
            <a:ext cx="7967723" cy="788706"/>
            <a:chOff x="1841434" y="2410037"/>
            <a:chExt cx="7967723" cy="788706"/>
          </a:xfrm>
        </p:grpSpPr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17A64D6-4BFA-4F0E-B3B1-FAAED7A2C909}"/>
                </a:ext>
              </a:extLst>
            </p:cNvPr>
            <p:cNvSpPr/>
            <p:nvPr/>
          </p:nvSpPr>
          <p:spPr>
            <a:xfrm>
              <a:off x="2295152" y="2606214"/>
              <a:ext cx="1809752" cy="396353"/>
            </a:xfrm>
            <a:custGeom>
              <a:avLst/>
              <a:gdLst>
                <a:gd name="connsiteX0" fmla="*/ 2677212 w 2677212"/>
                <a:gd name="connsiteY0" fmla="*/ 0 h 586335"/>
                <a:gd name="connsiteX1" fmla="*/ 2677212 w 2677212"/>
                <a:gd name="connsiteY1" fmla="*/ 586335 h 586335"/>
                <a:gd name="connsiteX2" fmla="*/ 2597324 w 2677212"/>
                <a:gd name="connsiteY2" fmla="*/ 555331 h 586335"/>
                <a:gd name="connsiteX3" fmla="*/ 1338606 w 2677212"/>
                <a:gd name="connsiteY3" fmla="*/ 371427 h 586335"/>
                <a:gd name="connsiteX4" fmla="*/ 79888 w 2677212"/>
                <a:gd name="connsiteY4" fmla="*/ 555331 h 586335"/>
                <a:gd name="connsiteX5" fmla="*/ 0 w 2677212"/>
                <a:gd name="connsiteY5" fmla="*/ 586335 h 586335"/>
                <a:gd name="connsiteX6" fmla="*/ 0 w 2677212"/>
                <a:gd name="connsiteY6" fmla="*/ 1 h 586335"/>
                <a:gd name="connsiteX7" fmla="*/ 79887 w 2677212"/>
                <a:gd name="connsiteY7" fmla="*/ 31005 h 586335"/>
                <a:gd name="connsiteX8" fmla="*/ 1338605 w 2677212"/>
                <a:gd name="connsiteY8" fmla="*/ 214909 h 586335"/>
                <a:gd name="connsiteX9" fmla="*/ 2597323 w 2677212"/>
                <a:gd name="connsiteY9" fmla="*/ 31005 h 586335"/>
                <a:gd name="connsiteX10" fmla="*/ 2677212 w 2677212"/>
                <a:gd name="connsiteY10" fmla="*/ 0 h 5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7212" h="586335">
                  <a:moveTo>
                    <a:pt x="2677212" y="0"/>
                  </a:moveTo>
                  <a:lnTo>
                    <a:pt x="2677212" y="586335"/>
                  </a:lnTo>
                  <a:lnTo>
                    <a:pt x="2597324" y="555331"/>
                  </a:lnTo>
                  <a:cubicBezTo>
                    <a:pt x="2275190" y="441706"/>
                    <a:pt x="1830166" y="371427"/>
                    <a:pt x="1338606" y="371427"/>
                  </a:cubicBezTo>
                  <a:cubicBezTo>
                    <a:pt x="847046" y="371427"/>
                    <a:pt x="402022" y="441706"/>
                    <a:pt x="79888" y="555331"/>
                  </a:cubicBezTo>
                  <a:lnTo>
                    <a:pt x="0" y="586335"/>
                  </a:lnTo>
                  <a:lnTo>
                    <a:pt x="0" y="1"/>
                  </a:lnTo>
                  <a:lnTo>
                    <a:pt x="79887" y="31005"/>
                  </a:lnTo>
                  <a:cubicBezTo>
                    <a:pt x="402021" y="144630"/>
                    <a:pt x="847045" y="214909"/>
                    <a:pt x="1338605" y="214909"/>
                  </a:cubicBezTo>
                  <a:cubicBezTo>
                    <a:pt x="1830165" y="214909"/>
                    <a:pt x="2275189" y="144630"/>
                    <a:pt x="2597323" y="31005"/>
                  </a:cubicBezTo>
                  <a:lnTo>
                    <a:pt x="26772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6488F24-5E29-4C9A-AEF0-F5D0DCEC2D13}"/>
                </a:ext>
              </a:extLst>
            </p:cNvPr>
            <p:cNvSpPr/>
            <p:nvPr/>
          </p:nvSpPr>
          <p:spPr>
            <a:xfrm>
              <a:off x="1841434" y="2410037"/>
              <a:ext cx="788706" cy="7887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1B8E9E8D-F17D-491B-AA78-DE79D2AAF151}"/>
                </a:ext>
              </a:extLst>
            </p:cNvPr>
            <p:cNvSpPr/>
            <p:nvPr/>
          </p:nvSpPr>
          <p:spPr>
            <a:xfrm>
              <a:off x="3832563" y="2410037"/>
              <a:ext cx="5976594" cy="788706"/>
            </a:xfrm>
            <a:prstGeom prst="roundRect">
              <a:avLst>
                <a:gd name="adj" fmla="val 44458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190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0" name="Gráfico 59" descr="Fluxo de trabalho">
              <a:extLst>
                <a:ext uri="{FF2B5EF4-FFF2-40B4-BE49-F238E27FC236}">
                  <a16:creationId xmlns:a16="http://schemas.microsoft.com/office/drawing/2014/main" id="{ABD8BFC3-D646-416B-B1C2-72DFFB58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84769" y="2540937"/>
              <a:ext cx="520890" cy="520890"/>
            </a:xfrm>
            <a:prstGeom prst="rect">
              <a:avLst/>
            </a:prstGeom>
          </p:spPr>
        </p:pic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7EAE65FF-1783-4E6F-B306-92BBC8FC68EC}"/>
                </a:ext>
              </a:extLst>
            </p:cNvPr>
            <p:cNvSpPr/>
            <p:nvPr/>
          </p:nvSpPr>
          <p:spPr>
            <a:xfrm>
              <a:off x="4031958" y="2439020"/>
              <a:ext cx="465192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19FFFCC6-9034-4557-928F-EADCA59E9ACC}"/>
                </a:ext>
              </a:extLst>
            </p:cNvPr>
            <p:cNvSpPr txBox="1"/>
            <p:nvPr/>
          </p:nvSpPr>
          <p:spPr>
            <a:xfrm>
              <a:off x="4615868" y="2570549"/>
              <a:ext cx="2424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</a:rPr>
                <a:t>Análise descritiva </a:t>
              </a:r>
            </a:p>
          </p:txBody>
        </p:sp>
      </p:grpSp>
      <p:grpSp>
        <p:nvGrpSpPr>
          <p:cNvPr id="1034" name="Agrupar 1033">
            <a:extLst>
              <a:ext uri="{FF2B5EF4-FFF2-40B4-BE49-F238E27FC236}">
                <a16:creationId xmlns:a16="http://schemas.microsoft.com/office/drawing/2014/main" id="{F5FEE97C-8E31-484C-AE12-8CA3A24335C3}"/>
              </a:ext>
            </a:extLst>
          </p:cNvPr>
          <p:cNvGrpSpPr/>
          <p:nvPr/>
        </p:nvGrpSpPr>
        <p:grpSpPr>
          <a:xfrm>
            <a:off x="817328" y="5447041"/>
            <a:ext cx="7966943" cy="788706"/>
            <a:chOff x="817328" y="5841394"/>
            <a:chExt cx="7966943" cy="788706"/>
          </a:xfrm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C98919D7-28B2-45BF-A509-502518888134}"/>
                </a:ext>
              </a:extLst>
            </p:cNvPr>
            <p:cNvSpPr/>
            <p:nvPr/>
          </p:nvSpPr>
          <p:spPr>
            <a:xfrm>
              <a:off x="1301980" y="6031403"/>
              <a:ext cx="1809752" cy="396353"/>
            </a:xfrm>
            <a:custGeom>
              <a:avLst/>
              <a:gdLst>
                <a:gd name="connsiteX0" fmla="*/ 2677212 w 2677212"/>
                <a:gd name="connsiteY0" fmla="*/ 0 h 586335"/>
                <a:gd name="connsiteX1" fmla="*/ 2677212 w 2677212"/>
                <a:gd name="connsiteY1" fmla="*/ 586335 h 586335"/>
                <a:gd name="connsiteX2" fmla="*/ 2597324 w 2677212"/>
                <a:gd name="connsiteY2" fmla="*/ 555331 h 586335"/>
                <a:gd name="connsiteX3" fmla="*/ 1338606 w 2677212"/>
                <a:gd name="connsiteY3" fmla="*/ 371427 h 586335"/>
                <a:gd name="connsiteX4" fmla="*/ 79888 w 2677212"/>
                <a:gd name="connsiteY4" fmla="*/ 555331 h 586335"/>
                <a:gd name="connsiteX5" fmla="*/ 0 w 2677212"/>
                <a:gd name="connsiteY5" fmla="*/ 586335 h 586335"/>
                <a:gd name="connsiteX6" fmla="*/ 0 w 2677212"/>
                <a:gd name="connsiteY6" fmla="*/ 1 h 586335"/>
                <a:gd name="connsiteX7" fmla="*/ 79887 w 2677212"/>
                <a:gd name="connsiteY7" fmla="*/ 31005 h 586335"/>
                <a:gd name="connsiteX8" fmla="*/ 1338605 w 2677212"/>
                <a:gd name="connsiteY8" fmla="*/ 214909 h 586335"/>
                <a:gd name="connsiteX9" fmla="*/ 2597323 w 2677212"/>
                <a:gd name="connsiteY9" fmla="*/ 31005 h 586335"/>
                <a:gd name="connsiteX10" fmla="*/ 2677212 w 2677212"/>
                <a:gd name="connsiteY10" fmla="*/ 0 h 5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7212" h="586335">
                  <a:moveTo>
                    <a:pt x="2677212" y="0"/>
                  </a:moveTo>
                  <a:lnTo>
                    <a:pt x="2677212" y="586335"/>
                  </a:lnTo>
                  <a:lnTo>
                    <a:pt x="2597324" y="555331"/>
                  </a:lnTo>
                  <a:cubicBezTo>
                    <a:pt x="2275190" y="441706"/>
                    <a:pt x="1830166" y="371427"/>
                    <a:pt x="1338606" y="371427"/>
                  </a:cubicBezTo>
                  <a:cubicBezTo>
                    <a:pt x="847046" y="371427"/>
                    <a:pt x="402022" y="441706"/>
                    <a:pt x="79888" y="555331"/>
                  </a:cubicBezTo>
                  <a:lnTo>
                    <a:pt x="0" y="586335"/>
                  </a:lnTo>
                  <a:lnTo>
                    <a:pt x="0" y="1"/>
                  </a:lnTo>
                  <a:lnTo>
                    <a:pt x="79887" y="31005"/>
                  </a:lnTo>
                  <a:cubicBezTo>
                    <a:pt x="402021" y="144630"/>
                    <a:pt x="847045" y="214909"/>
                    <a:pt x="1338605" y="214909"/>
                  </a:cubicBezTo>
                  <a:cubicBezTo>
                    <a:pt x="1830165" y="214909"/>
                    <a:pt x="2275189" y="144630"/>
                    <a:pt x="2597323" y="31005"/>
                  </a:cubicBezTo>
                  <a:lnTo>
                    <a:pt x="2677212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86A4AC6-1DF2-4120-B003-5E0FFCECBD9E}"/>
                </a:ext>
              </a:extLst>
            </p:cNvPr>
            <p:cNvSpPr/>
            <p:nvPr/>
          </p:nvSpPr>
          <p:spPr>
            <a:xfrm>
              <a:off x="817328" y="5841394"/>
              <a:ext cx="788706" cy="788706"/>
            </a:xfrm>
            <a:prstGeom prst="ellipse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80F6A188-11DC-431D-9A57-C9411141807B}"/>
                </a:ext>
              </a:extLst>
            </p:cNvPr>
            <p:cNvSpPr/>
            <p:nvPr/>
          </p:nvSpPr>
          <p:spPr>
            <a:xfrm>
              <a:off x="2807677" y="5841394"/>
              <a:ext cx="5976594" cy="788706"/>
            </a:xfrm>
            <a:prstGeom prst="roundRect">
              <a:avLst>
                <a:gd name="adj" fmla="val 44458"/>
              </a:avLst>
            </a:prstGeom>
            <a:solidFill>
              <a:srgbClr val="99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190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24" name="Gráfico 1023" descr="Diagrama de rede">
              <a:extLst>
                <a:ext uri="{FF2B5EF4-FFF2-40B4-BE49-F238E27FC236}">
                  <a16:creationId xmlns:a16="http://schemas.microsoft.com/office/drawing/2014/main" id="{167F5D66-E457-469A-9005-792419A42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318" y="5969135"/>
              <a:ext cx="520890" cy="520890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0AA0DABB-5F4E-4897-B4E0-46BA924EF2DF}"/>
                </a:ext>
              </a:extLst>
            </p:cNvPr>
            <p:cNvSpPr/>
            <p:nvPr/>
          </p:nvSpPr>
          <p:spPr>
            <a:xfrm>
              <a:off x="2967432" y="5875636"/>
              <a:ext cx="465192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85FE2FEE-3EE4-42EB-8060-4D0A0DB3BDAA}"/>
                </a:ext>
              </a:extLst>
            </p:cNvPr>
            <p:cNvSpPr txBox="1"/>
            <p:nvPr/>
          </p:nvSpPr>
          <p:spPr>
            <a:xfrm>
              <a:off x="3422115" y="6024951"/>
              <a:ext cx="2222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</a:rPr>
                <a:t>Recomendações</a:t>
              </a:r>
            </a:p>
          </p:txBody>
        </p:sp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B0EB36E-B99D-4713-B4B8-F5BD94E3A418}"/>
              </a:ext>
            </a:extLst>
          </p:cNvPr>
          <p:cNvGrpSpPr/>
          <p:nvPr/>
        </p:nvGrpSpPr>
        <p:grpSpPr>
          <a:xfrm>
            <a:off x="1841434" y="4419098"/>
            <a:ext cx="7967723" cy="788706"/>
            <a:chOff x="1841434" y="4813451"/>
            <a:chExt cx="7967723" cy="788706"/>
          </a:xfrm>
        </p:grpSpPr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40AB2071-93F7-4696-8F7F-B6A7B7AC3C80}"/>
                </a:ext>
              </a:extLst>
            </p:cNvPr>
            <p:cNvSpPr/>
            <p:nvPr/>
          </p:nvSpPr>
          <p:spPr>
            <a:xfrm>
              <a:off x="2295152" y="5009627"/>
              <a:ext cx="1809752" cy="396353"/>
            </a:xfrm>
            <a:custGeom>
              <a:avLst/>
              <a:gdLst>
                <a:gd name="connsiteX0" fmla="*/ 2677212 w 2677212"/>
                <a:gd name="connsiteY0" fmla="*/ 0 h 586335"/>
                <a:gd name="connsiteX1" fmla="*/ 2677212 w 2677212"/>
                <a:gd name="connsiteY1" fmla="*/ 586335 h 586335"/>
                <a:gd name="connsiteX2" fmla="*/ 2597324 w 2677212"/>
                <a:gd name="connsiteY2" fmla="*/ 555331 h 586335"/>
                <a:gd name="connsiteX3" fmla="*/ 1338606 w 2677212"/>
                <a:gd name="connsiteY3" fmla="*/ 371427 h 586335"/>
                <a:gd name="connsiteX4" fmla="*/ 79888 w 2677212"/>
                <a:gd name="connsiteY4" fmla="*/ 555331 h 586335"/>
                <a:gd name="connsiteX5" fmla="*/ 0 w 2677212"/>
                <a:gd name="connsiteY5" fmla="*/ 586335 h 586335"/>
                <a:gd name="connsiteX6" fmla="*/ 0 w 2677212"/>
                <a:gd name="connsiteY6" fmla="*/ 1 h 586335"/>
                <a:gd name="connsiteX7" fmla="*/ 79887 w 2677212"/>
                <a:gd name="connsiteY7" fmla="*/ 31005 h 586335"/>
                <a:gd name="connsiteX8" fmla="*/ 1338605 w 2677212"/>
                <a:gd name="connsiteY8" fmla="*/ 214909 h 586335"/>
                <a:gd name="connsiteX9" fmla="*/ 2597323 w 2677212"/>
                <a:gd name="connsiteY9" fmla="*/ 31005 h 586335"/>
                <a:gd name="connsiteX10" fmla="*/ 2677212 w 2677212"/>
                <a:gd name="connsiteY10" fmla="*/ 0 h 5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7212" h="586335">
                  <a:moveTo>
                    <a:pt x="2677212" y="0"/>
                  </a:moveTo>
                  <a:lnTo>
                    <a:pt x="2677212" y="586335"/>
                  </a:lnTo>
                  <a:lnTo>
                    <a:pt x="2597324" y="555331"/>
                  </a:lnTo>
                  <a:cubicBezTo>
                    <a:pt x="2275190" y="441706"/>
                    <a:pt x="1830166" y="371427"/>
                    <a:pt x="1338606" y="371427"/>
                  </a:cubicBezTo>
                  <a:cubicBezTo>
                    <a:pt x="847046" y="371427"/>
                    <a:pt x="402022" y="441706"/>
                    <a:pt x="79888" y="555331"/>
                  </a:cubicBezTo>
                  <a:lnTo>
                    <a:pt x="0" y="586335"/>
                  </a:lnTo>
                  <a:lnTo>
                    <a:pt x="0" y="1"/>
                  </a:lnTo>
                  <a:lnTo>
                    <a:pt x="79887" y="31005"/>
                  </a:lnTo>
                  <a:cubicBezTo>
                    <a:pt x="402021" y="144630"/>
                    <a:pt x="847045" y="214909"/>
                    <a:pt x="1338605" y="214909"/>
                  </a:cubicBezTo>
                  <a:cubicBezTo>
                    <a:pt x="1830165" y="214909"/>
                    <a:pt x="2275189" y="144630"/>
                    <a:pt x="2597323" y="31005"/>
                  </a:cubicBezTo>
                  <a:lnTo>
                    <a:pt x="2677212" y="0"/>
                  </a:lnTo>
                  <a:close/>
                </a:path>
              </a:pathLst>
            </a:custGeom>
            <a:solidFill>
              <a:srgbClr val="FF8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0AFB8BC-DC72-447B-8FA0-EB909F58330F}"/>
                </a:ext>
              </a:extLst>
            </p:cNvPr>
            <p:cNvSpPr/>
            <p:nvPr/>
          </p:nvSpPr>
          <p:spPr>
            <a:xfrm>
              <a:off x="1841434" y="4813451"/>
              <a:ext cx="788706" cy="788706"/>
            </a:xfrm>
            <a:prstGeom prst="ellipse">
              <a:avLst/>
            </a:prstGeom>
            <a:solidFill>
              <a:srgbClr val="FF870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5406224-2EF5-44DB-8233-F9AE93675E4C}"/>
                </a:ext>
              </a:extLst>
            </p:cNvPr>
            <p:cNvSpPr/>
            <p:nvPr/>
          </p:nvSpPr>
          <p:spPr>
            <a:xfrm>
              <a:off x="3832563" y="4813451"/>
              <a:ext cx="5976594" cy="788706"/>
            </a:xfrm>
            <a:prstGeom prst="roundRect">
              <a:avLst>
                <a:gd name="adj" fmla="val 44458"/>
              </a:avLst>
            </a:prstGeom>
            <a:solidFill>
              <a:srgbClr val="FF870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190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2" name="Gráfico 61" descr="Usuários">
              <a:extLst>
                <a:ext uri="{FF2B5EF4-FFF2-40B4-BE49-F238E27FC236}">
                  <a16:creationId xmlns:a16="http://schemas.microsoft.com/office/drawing/2014/main" id="{9A3F0158-C8BE-45A2-8DAE-D9DA4DEE7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75342" y="4947359"/>
              <a:ext cx="520890" cy="520890"/>
            </a:xfrm>
            <a:prstGeom prst="rect">
              <a:avLst/>
            </a:prstGeom>
          </p:spPr>
        </p:pic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FABEA1B5-1486-41BC-81DC-DCDBEA3D0327}"/>
                </a:ext>
              </a:extLst>
            </p:cNvPr>
            <p:cNvSpPr/>
            <p:nvPr/>
          </p:nvSpPr>
          <p:spPr>
            <a:xfrm>
              <a:off x="4031958" y="4853860"/>
              <a:ext cx="465192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0E10F18C-5768-4158-9DE7-16AB183EA2D2}"/>
                </a:ext>
              </a:extLst>
            </p:cNvPr>
            <p:cNvSpPr txBox="1"/>
            <p:nvPr/>
          </p:nvSpPr>
          <p:spPr>
            <a:xfrm>
              <a:off x="4615868" y="4976970"/>
              <a:ext cx="4812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</a:rPr>
                <a:t>Comparação com a pesquisa anterior</a:t>
              </a:r>
            </a:p>
          </p:txBody>
        </p:sp>
      </p:grpSp>
      <p:grpSp>
        <p:nvGrpSpPr>
          <p:cNvPr id="1032" name="Agrupar 1031">
            <a:extLst>
              <a:ext uri="{FF2B5EF4-FFF2-40B4-BE49-F238E27FC236}">
                <a16:creationId xmlns:a16="http://schemas.microsoft.com/office/drawing/2014/main" id="{5A914FAD-022C-441A-A99B-290DF45FB07F}"/>
              </a:ext>
            </a:extLst>
          </p:cNvPr>
          <p:cNvGrpSpPr/>
          <p:nvPr/>
        </p:nvGrpSpPr>
        <p:grpSpPr>
          <a:xfrm>
            <a:off x="2295152" y="3201147"/>
            <a:ext cx="7967723" cy="788706"/>
            <a:chOff x="2295152" y="3595500"/>
            <a:chExt cx="7967723" cy="788706"/>
          </a:xfrm>
        </p:grpSpPr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3315000D-BFB2-4BB5-B2E1-F22C940D9962}"/>
                </a:ext>
              </a:extLst>
            </p:cNvPr>
            <p:cNvSpPr/>
            <p:nvPr/>
          </p:nvSpPr>
          <p:spPr>
            <a:xfrm>
              <a:off x="2765293" y="3797091"/>
              <a:ext cx="1809752" cy="396353"/>
            </a:xfrm>
            <a:custGeom>
              <a:avLst/>
              <a:gdLst>
                <a:gd name="connsiteX0" fmla="*/ 2677212 w 2677212"/>
                <a:gd name="connsiteY0" fmla="*/ 0 h 586335"/>
                <a:gd name="connsiteX1" fmla="*/ 2677212 w 2677212"/>
                <a:gd name="connsiteY1" fmla="*/ 586335 h 586335"/>
                <a:gd name="connsiteX2" fmla="*/ 2597324 w 2677212"/>
                <a:gd name="connsiteY2" fmla="*/ 555331 h 586335"/>
                <a:gd name="connsiteX3" fmla="*/ 1338606 w 2677212"/>
                <a:gd name="connsiteY3" fmla="*/ 371427 h 586335"/>
                <a:gd name="connsiteX4" fmla="*/ 79888 w 2677212"/>
                <a:gd name="connsiteY4" fmla="*/ 555331 h 586335"/>
                <a:gd name="connsiteX5" fmla="*/ 0 w 2677212"/>
                <a:gd name="connsiteY5" fmla="*/ 586335 h 586335"/>
                <a:gd name="connsiteX6" fmla="*/ 0 w 2677212"/>
                <a:gd name="connsiteY6" fmla="*/ 1 h 586335"/>
                <a:gd name="connsiteX7" fmla="*/ 79887 w 2677212"/>
                <a:gd name="connsiteY7" fmla="*/ 31005 h 586335"/>
                <a:gd name="connsiteX8" fmla="*/ 1338605 w 2677212"/>
                <a:gd name="connsiteY8" fmla="*/ 214909 h 586335"/>
                <a:gd name="connsiteX9" fmla="*/ 2597323 w 2677212"/>
                <a:gd name="connsiteY9" fmla="*/ 31005 h 586335"/>
                <a:gd name="connsiteX10" fmla="*/ 2677212 w 2677212"/>
                <a:gd name="connsiteY10" fmla="*/ 0 h 5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7212" h="586335">
                  <a:moveTo>
                    <a:pt x="2677212" y="0"/>
                  </a:moveTo>
                  <a:lnTo>
                    <a:pt x="2677212" y="586335"/>
                  </a:lnTo>
                  <a:lnTo>
                    <a:pt x="2597324" y="555331"/>
                  </a:lnTo>
                  <a:cubicBezTo>
                    <a:pt x="2275190" y="441706"/>
                    <a:pt x="1830166" y="371427"/>
                    <a:pt x="1338606" y="371427"/>
                  </a:cubicBezTo>
                  <a:cubicBezTo>
                    <a:pt x="847046" y="371427"/>
                    <a:pt x="402022" y="441706"/>
                    <a:pt x="79888" y="555331"/>
                  </a:cubicBezTo>
                  <a:lnTo>
                    <a:pt x="0" y="586335"/>
                  </a:lnTo>
                  <a:lnTo>
                    <a:pt x="0" y="1"/>
                  </a:lnTo>
                  <a:lnTo>
                    <a:pt x="79887" y="31005"/>
                  </a:lnTo>
                  <a:cubicBezTo>
                    <a:pt x="402021" y="144630"/>
                    <a:pt x="847045" y="214909"/>
                    <a:pt x="1338605" y="214909"/>
                  </a:cubicBezTo>
                  <a:cubicBezTo>
                    <a:pt x="1830165" y="214909"/>
                    <a:pt x="2275189" y="144630"/>
                    <a:pt x="2597323" y="31005"/>
                  </a:cubicBezTo>
                  <a:lnTo>
                    <a:pt x="2677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F68017D-D3F7-46E3-8395-176DBE0C0BC3}"/>
                </a:ext>
              </a:extLst>
            </p:cNvPr>
            <p:cNvSpPr/>
            <p:nvPr/>
          </p:nvSpPr>
          <p:spPr>
            <a:xfrm>
              <a:off x="2295152" y="3595500"/>
              <a:ext cx="788706" cy="78870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91C847C8-70A0-4875-9F44-858771CF46D0}"/>
                </a:ext>
              </a:extLst>
            </p:cNvPr>
            <p:cNvSpPr/>
            <p:nvPr/>
          </p:nvSpPr>
          <p:spPr>
            <a:xfrm>
              <a:off x="4286281" y="3595500"/>
              <a:ext cx="5976594" cy="788706"/>
            </a:xfrm>
            <a:prstGeom prst="roundRect">
              <a:avLst>
                <a:gd name="adj" fmla="val 44458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190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Gráfico 57" descr="Fluxograma">
              <a:extLst>
                <a:ext uri="{FF2B5EF4-FFF2-40B4-BE49-F238E27FC236}">
                  <a16:creationId xmlns:a16="http://schemas.microsoft.com/office/drawing/2014/main" id="{F9076BB0-DEE8-456E-B66C-FF949D00D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29060" y="3729408"/>
              <a:ext cx="520890" cy="520890"/>
            </a:xfrm>
            <a:prstGeom prst="rect">
              <a:avLst/>
            </a:prstGeom>
          </p:spPr>
        </p:pic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6B87A737-705A-4CFA-8F04-A4E3F0FFEE4F}"/>
                </a:ext>
              </a:extLst>
            </p:cNvPr>
            <p:cNvSpPr/>
            <p:nvPr/>
          </p:nvSpPr>
          <p:spPr>
            <a:xfrm>
              <a:off x="4488091" y="3635910"/>
              <a:ext cx="465192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E39FDFE-AA74-4949-82EE-749707B5BBE2}"/>
                </a:ext>
              </a:extLst>
            </p:cNvPr>
            <p:cNvSpPr txBox="1"/>
            <p:nvPr/>
          </p:nvSpPr>
          <p:spPr>
            <a:xfrm>
              <a:off x="4953283" y="3771757"/>
              <a:ext cx="2467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</a:rPr>
                <a:t>Análise qualitativa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0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diretoria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02DACF-FB6A-089B-F91D-3F1B754B4DFC}"/>
              </a:ext>
            </a:extLst>
          </p:cNvPr>
          <p:cNvSpPr txBox="1"/>
          <p:nvPr/>
        </p:nvSpPr>
        <p:spPr>
          <a:xfrm>
            <a:off x="1934471" y="1593828"/>
            <a:ext cx="8762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Essa análise busca:</a:t>
            </a:r>
          </a:p>
          <a:p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diferenças significativas entre as diretorias administrativas e operacionais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se há veículos mais adaptados para um determinado tipo de trabalho / atividade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B3D0557-BF2E-B407-A184-5CBA903EA6D9}"/>
              </a:ext>
            </a:extLst>
          </p:cNvPr>
          <p:cNvSpPr txBox="1"/>
          <p:nvPr/>
        </p:nvSpPr>
        <p:spPr>
          <a:xfrm>
            <a:off x="1934471" y="4466071"/>
            <a:ext cx="865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/>
              <a:t>Obs</a:t>
            </a:r>
            <a:r>
              <a:rPr lang="pt-BR" sz="1400" dirty="0"/>
              <a:t>: Embora a K constitua uma diretoria pequena, a amostra de apenas 16 unidades pode apresentar distorção em relação as médias devido ao impacto de valores extremos em amostras menores que 30.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2FD0B1-61C8-50AD-2840-DCE7E9B5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26" y="2942804"/>
            <a:ext cx="89547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5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diretoria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1883167" y="5768284"/>
            <a:ext cx="7985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M e P parecem preferir o comunicado, enquanto R e C tem clara predileção pelo e-mail matinal</a:t>
            </a:r>
          </a:p>
          <a:p>
            <a:pPr algn="ctr"/>
            <a:r>
              <a:rPr lang="pt-BR" sz="1200" dirty="0"/>
              <a:t>- K tem comportamento destoante das outras diretorias em todos os itens</a:t>
            </a:r>
          </a:p>
          <a:p>
            <a:pPr algn="ctr"/>
            <a:r>
              <a:rPr lang="pt-BR" sz="1200" dirty="0"/>
              <a:t>- </a:t>
            </a:r>
            <a:r>
              <a:rPr lang="pt-BR" sz="1200" b="1" dirty="0"/>
              <a:t>Importante</a:t>
            </a:r>
            <a:r>
              <a:rPr lang="pt-BR" sz="1200" dirty="0"/>
              <a:t>: </a:t>
            </a:r>
            <a:r>
              <a:rPr lang="pt-BR" sz="1200" dirty="0" err="1"/>
              <a:t>Workplace</a:t>
            </a:r>
            <a:r>
              <a:rPr lang="pt-BR" sz="1200" dirty="0"/>
              <a:t> não é prioridade na T e tem tendência de queda na P, F é a diretoria mais aderente</a:t>
            </a:r>
          </a:p>
        </p:txBody>
      </p:sp>
      <p:pic>
        <p:nvPicPr>
          <p:cNvPr id="6" name="Imagem 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66C03C49-E8A2-99A6-52AA-B1990CA08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" y="1834357"/>
            <a:ext cx="2799254" cy="3794249"/>
          </a:xfrm>
          <a:prstGeom prst="rect">
            <a:avLst/>
          </a:prstGeom>
        </p:spPr>
      </p:pic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D9A3C26A-B5BE-94FB-D087-53788541D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77" y="1834357"/>
            <a:ext cx="2799254" cy="3794249"/>
          </a:xfrm>
          <a:prstGeom prst="rect">
            <a:avLst/>
          </a:prstGeom>
        </p:spPr>
      </p:pic>
      <p:pic>
        <p:nvPicPr>
          <p:cNvPr id="12" name="Imagem 11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20EFDC52-C248-CB14-03D8-31BE18535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685" y="1834357"/>
            <a:ext cx="2799254" cy="3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diretoria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C8D384-F54B-ADB9-8222-1599EF682806}"/>
              </a:ext>
            </a:extLst>
          </p:cNvPr>
          <p:cNvSpPr txBox="1"/>
          <p:nvPr/>
        </p:nvSpPr>
        <p:spPr>
          <a:xfrm>
            <a:off x="1883167" y="5768284"/>
            <a:ext cx="7985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M e R consolidam um comportamento diferente em todo o rol (estranho devido a pesquisa anterior)</a:t>
            </a:r>
          </a:p>
          <a:p>
            <a:pPr algn="ctr"/>
            <a:r>
              <a:rPr lang="pt-BR" sz="1200" dirty="0"/>
              <a:t>- K consolida comportamento anômalo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FA29D005-F0DB-9532-2895-ECDC2DFF5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92" y="1724007"/>
            <a:ext cx="2736456" cy="3709129"/>
          </a:xfrm>
          <a:prstGeom prst="rect">
            <a:avLst/>
          </a:prstGeom>
        </p:spPr>
      </p:pic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B31D76E-0B9B-0822-AE42-DB88EF8F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44" y="1724008"/>
            <a:ext cx="2736456" cy="3709129"/>
          </a:xfrm>
          <a:prstGeom prst="rect">
            <a:avLst/>
          </a:prstGeom>
        </p:spPr>
      </p:pic>
      <p:pic>
        <p:nvPicPr>
          <p:cNvPr id="11" name="Imagem 10" descr="Gráfico, Gráfico de barras, Gráfico de caixa estreita&#10;&#10;Descrição gerada automaticamente">
            <a:extLst>
              <a:ext uri="{FF2B5EF4-FFF2-40B4-BE49-F238E27FC236}">
                <a16:creationId xmlns:a16="http://schemas.microsoft.com/office/drawing/2014/main" id="{187CF73D-4E65-C39B-52FE-F4252372A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55" y="1724007"/>
            <a:ext cx="2736455" cy="3709128"/>
          </a:xfrm>
          <a:prstGeom prst="rect">
            <a:avLst/>
          </a:prstGeom>
        </p:spPr>
      </p:pic>
      <p:pic>
        <p:nvPicPr>
          <p:cNvPr id="19" name="Imagem 18" descr="Gráfico, Gráfico de barras&#10;&#10;Descrição gerada automaticamente">
            <a:extLst>
              <a:ext uri="{FF2B5EF4-FFF2-40B4-BE49-F238E27FC236}">
                <a16:creationId xmlns:a16="http://schemas.microsoft.com/office/drawing/2014/main" id="{83C76F94-A498-AB75-0239-5A5F87A15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165" y="1724007"/>
            <a:ext cx="2736455" cy="37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avaliação dos atributos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em escala da percepção de características da comunicação interna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AFDE6-CE02-AB79-9A49-0B9C0E37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34" y="1623917"/>
            <a:ext cx="9740851" cy="11310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Pergunta realizada: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“Em uma escala de 1 a </a:t>
            </a:r>
            <a:r>
              <a:rPr lang="pt-BR" alt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, onde 1 é menos eficaz e </a:t>
            </a:r>
            <a:r>
              <a:rPr lang="pt-BR" alt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é mais eficaz, qual o seu nível de satisfação com os fatores descritos?</a:t>
            </a:r>
            <a:r>
              <a:rPr lang="pt-BR" alt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Conteúdo divulgado é suficiente e claro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É ágil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Dá visibilidade para as atividades e projetos relacionados ao meu trabalho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7529E-AD1B-5FB3-5049-0BF50F78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71" y="3129379"/>
            <a:ext cx="9553575" cy="25622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123717-206D-6254-678D-665089FAAEC2}"/>
              </a:ext>
            </a:extLst>
          </p:cNvPr>
          <p:cNvSpPr/>
          <p:nvPr/>
        </p:nvSpPr>
        <p:spPr>
          <a:xfrm>
            <a:off x="1516034" y="3728621"/>
            <a:ext cx="9740851" cy="532661"/>
          </a:xfrm>
          <a:prstGeom prst="rect">
            <a:avLst/>
          </a:prstGeom>
          <a:noFill/>
          <a:ln w="19050">
            <a:solidFill>
              <a:srgbClr val="FF87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percepção de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satisfação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</a:t>
            </a:r>
            <a:r>
              <a:rPr lang="pt-BR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atributo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C77EA661-6D1F-A369-1B60-6ABBC2B9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10" y="1702131"/>
            <a:ext cx="10790784" cy="41053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0134AC-4F2C-1BD7-F0B7-E604601A188D}"/>
              </a:ext>
            </a:extLst>
          </p:cNvPr>
          <p:cNvSpPr txBox="1"/>
          <p:nvPr/>
        </p:nvSpPr>
        <p:spPr>
          <a:xfrm>
            <a:off x="2103274" y="6063018"/>
            <a:ext cx="7985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- As médias dos três atributos são praticamente idênticas, operando dentro da margem de erro</a:t>
            </a:r>
          </a:p>
          <a:p>
            <a:pPr algn="ctr"/>
            <a:r>
              <a:rPr lang="pt-BR" sz="1200" dirty="0"/>
              <a:t>- No entanto, há uma menor satisfação visível na curva da </a:t>
            </a:r>
            <a:r>
              <a:rPr lang="pt-BR" sz="1200" b="1" dirty="0"/>
              <a:t>visibilidade</a:t>
            </a:r>
          </a:p>
        </p:txBody>
      </p:sp>
    </p:spTree>
    <p:extLst>
      <p:ext uri="{BB962C8B-B14F-4D97-AF65-F5344CB8AC3E}">
        <p14:creationId xmlns:p14="http://schemas.microsoft.com/office/powerpoint/2010/main" val="251609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satisfação geral 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EF83F1-8A88-A499-EAE2-5AA3BB7E6D97}"/>
              </a:ext>
            </a:extLst>
          </p:cNvPr>
          <p:cNvSpPr txBox="1"/>
          <p:nvPr/>
        </p:nvSpPr>
        <p:spPr>
          <a:xfrm>
            <a:off x="176861" y="1529820"/>
            <a:ext cx="3262078" cy="161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3,66 </a:t>
            </a: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foi a média obtida na satisfação geral</a:t>
            </a:r>
          </a:p>
          <a:p>
            <a:pPr algn="ctr"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Escala: 1 a 5</a:t>
            </a:r>
          </a:p>
        </p:txBody>
      </p:sp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F406E3C8-D20C-C3D4-AAB7-39FD0170E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22" y="1289686"/>
            <a:ext cx="7603112" cy="53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sp>
        <p:nvSpPr>
          <p:cNvPr id="3" name="object 13">
            <a:extLst>
              <a:ext uri="{FF2B5EF4-FFF2-40B4-BE49-F238E27FC236}">
                <a16:creationId xmlns:a16="http://schemas.microsoft.com/office/drawing/2014/main" id="{CCDAA512-D292-D065-9A7F-3F9BDA34304A}"/>
              </a:ext>
            </a:extLst>
          </p:cNvPr>
          <p:cNvSpPr txBox="1">
            <a:spLocks/>
          </p:cNvSpPr>
          <p:nvPr/>
        </p:nvSpPr>
        <p:spPr>
          <a:xfrm>
            <a:off x="700608" y="309115"/>
            <a:ext cx="10790784" cy="4882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da satisfação geral 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76EC7579-E82A-F033-A8E6-98E578902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79" y="1263466"/>
            <a:ext cx="7659125" cy="5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1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 principais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1B3060-FA69-4FB8-75DE-026B247AE2A5}"/>
              </a:ext>
            </a:extLst>
          </p:cNvPr>
          <p:cNvSpPr txBox="1"/>
          <p:nvPr/>
        </p:nvSpPr>
        <p:spPr>
          <a:xfrm>
            <a:off x="793444" y="1356189"/>
            <a:ext cx="10014969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forma geral, não há alterações significativas na percepção dos veículos quando analisamos gêneros. Exceção: portal corporativo para o público masculino (avalia melhor)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Quanto a idade, há maior adesão ao workplace em uma faixa intermediária, não necessariamente jovens, com uma nítida queda após os 50 anos. TV corporativa e Jornal Mural tem maior adesão em idades maiores.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há diferenças significativas entre o nível operacional, técnico e universitário em relação ao Workplace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Independente do cargo, tanto o incentivo como a mera adesão da liderança a plataforma geram efeitos positivos. Adesão tem mais peso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pouca adesão ao workplace pela liderança (27%)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uma diferença muito desproporcional de prioridade da liderança em relação ao portal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 e R tem comportamentos marcadamente diferentes na priorização, o que não é comum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algum problema da T em relação ao Workplace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há diferenças significativas na satisfação geral entre diretorias ou cargos, salvo aprendiz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3">
            <a:extLst>
              <a:ext uri="{FF2B5EF4-FFF2-40B4-BE49-F238E27FC236}">
                <a16:creationId xmlns:a16="http://schemas.microsoft.com/office/drawing/2014/main" id="{6D87306B-8A2F-AD03-122C-856128F4936E}"/>
              </a:ext>
            </a:extLst>
          </p:cNvPr>
          <p:cNvSpPr txBox="1">
            <a:spLocks/>
          </p:cNvSpPr>
          <p:nvPr/>
        </p:nvSpPr>
        <p:spPr>
          <a:xfrm>
            <a:off x="1837619" y="486566"/>
            <a:ext cx="8910484" cy="4988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rgbClr val="12CD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Analise Qualitativa</a:t>
            </a:r>
            <a:endParaRPr lang="pt-BR" sz="2800" b="1" dirty="0">
              <a:solidFill>
                <a:srgbClr val="12CD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Gráfico, Gráfico de bolhas&#10;&#10;Descrição gerada automaticamente">
            <a:extLst>
              <a:ext uri="{FF2B5EF4-FFF2-40B4-BE49-F238E27FC236}">
                <a16:creationId xmlns:a16="http://schemas.microsoft.com/office/drawing/2014/main" id="{5C2814F5-9B19-8DB0-A5D4-EEF3957B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40" y="1596256"/>
            <a:ext cx="7294485" cy="5071947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F043B111-DFCC-8701-1BFB-507A8AE4E4D5}"/>
              </a:ext>
            </a:extLst>
          </p:cNvPr>
          <p:cNvSpPr/>
          <p:nvPr/>
        </p:nvSpPr>
        <p:spPr>
          <a:xfrm>
            <a:off x="5388745" y="3288697"/>
            <a:ext cx="292964" cy="663846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3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da recorrência de temas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AFDE6-CE02-AB79-9A49-0B9C0E37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14" y="1714754"/>
            <a:ext cx="9740851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Pergunta realizada: Top </a:t>
            </a:r>
            <a:r>
              <a:rPr kumimoji="0" lang="pt-BR" altLang="pt-BR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of</a:t>
            </a: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Mind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“Quando se fala em veículo de Comunicação Interna Corporativa (Sabesp), qual é o 1° que você se lembra?”</a:t>
            </a:r>
            <a:endParaRPr lang="pt-BR" altLang="pt-BR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4920448" y="6415136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/>
              <a:t>1615</a:t>
            </a:r>
            <a:r>
              <a:rPr lang="pt-BR" sz="1800" dirty="0"/>
              <a:t> respondentes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91959A6-53CC-1C77-D0A7-7D7BE8B2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11" y="2536447"/>
            <a:ext cx="7223774" cy="37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8DE59F6-C3E0-988F-D3E4-D2FF59F3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740938"/>
            <a:ext cx="5772150" cy="3819525"/>
          </a:xfrm>
          <a:prstGeom prst="rect">
            <a:avLst/>
          </a:prstGeom>
        </p:spPr>
      </p:pic>
      <p:sp>
        <p:nvSpPr>
          <p:cNvPr id="4" name="object 13">
            <a:extLst>
              <a:ext uri="{FF2B5EF4-FFF2-40B4-BE49-F238E27FC236}">
                <a16:creationId xmlns:a16="http://schemas.microsoft.com/office/drawing/2014/main" id="{666BB573-E8F9-2471-B845-825569665529}"/>
              </a:ext>
            </a:extLst>
          </p:cNvPr>
          <p:cNvSpPr txBox="1">
            <a:spLocks/>
          </p:cNvSpPr>
          <p:nvPr/>
        </p:nvSpPr>
        <p:spPr>
          <a:xfrm>
            <a:off x="1753615" y="486566"/>
            <a:ext cx="8910484" cy="4988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rgbClr val="12CD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Conhecendo a amostra</a:t>
            </a:r>
          </a:p>
        </p:txBody>
      </p:sp>
    </p:spTree>
    <p:extLst>
      <p:ext uri="{BB962C8B-B14F-4D97-AF65-F5344CB8AC3E}">
        <p14:creationId xmlns:p14="http://schemas.microsoft.com/office/powerpoint/2010/main" val="34139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da recorrência de temas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AFDE6-CE02-AB79-9A49-0B9C0E37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14" y="1714754"/>
            <a:ext cx="9740851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Pergunta realizada: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“Existem outros meios de comunicação que você utiliza para se manter informado sobre a Sabesp ou suas atividades?”</a:t>
            </a:r>
            <a:endParaRPr lang="pt-BR" altLang="pt-BR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A6F0EFD-E92E-24BB-A9DC-6852A920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14" y="2556531"/>
            <a:ext cx="7223774" cy="37033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4920448" y="6415136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1800" dirty="0"/>
              <a:t>633 respondentes</a:t>
            </a:r>
          </a:p>
        </p:txBody>
      </p:sp>
    </p:spTree>
    <p:extLst>
      <p:ext uri="{BB962C8B-B14F-4D97-AF65-F5344CB8AC3E}">
        <p14:creationId xmlns:p14="http://schemas.microsoft.com/office/powerpoint/2010/main" val="26279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Notas sobre recorrência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68F2D0-2870-801A-212C-C664628CA6E6}"/>
              </a:ext>
            </a:extLst>
          </p:cNvPr>
          <p:cNvSpPr txBox="1"/>
          <p:nvPr/>
        </p:nvSpPr>
        <p:spPr>
          <a:xfrm>
            <a:off x="793444" y="1345915"/>
            <a:ext cx="10014969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possível observar que há um entendimento razoável sobre quais são os veículos de comunicação interna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Workplace aparece como grande destaque, embora não seja o prioritário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mídia tradicional é um veículo considerado como importante para receber informações sobre a Sabesp (pode indicar uma lacuna de atuação)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Redes sociais também tem destaque como veículo alternativo.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Whatsapp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o grande veículo, assim como grupos sociais.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pouca prevalência de liderança intermediando o diálogo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00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ferramentas você considera mais eficazes para se manter informado?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237650" y="1592201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/>
              <a:t>947</a:t>
            </a:r>
            <a:r>
              <a:rPr lang="pt-BR" sz="1800" dirty="0"/>
              <a:t> respondentes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8E7049-2FA7-0206-920D-4EC03AE77AA8}"/>
              </a:ext>
            </a:extLst>
          </p:cNvPr>
          <p:cNvSpPr txBox="1"/>
          <p:nvPr/>
        </p:nvSpPr>
        <p:spPr>
          <a:xfrm>
            <a:off x="237650" y="2167141"/>
            <a:ext cx="3478648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Pontos positivos</a:t>
            </a:r>
          </a:p>
          <a:p>
            <a:pPr algn="ctr"/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Variedade de Canais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e-mail é reconhecido como uma ferramenta crucial e eficaz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especialmente em temas relevantes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Alguns empregados expressaram ter se adaptado ao uso diário do Workplace, indicando uma aceitação gradual dessa plataforma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2F59FA-91A8-1BDA-B636-5F95689B0387}"/>
              </a:ext>
            </a:extLst>
          </p:cNvPr>
          <p:cNvSpPr txBox="1"/>
          <p:nvPr/>
        </p:nvSpPr>
        <p:spPr>
          <a:xfrm>
            <a:off x="1833849" y="2167141"/>
            <a:ext cx="3338234" cy="34163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Pontos de atenção</a:t>
            </a:r>
          </a:p>
          <a:p>
            <a:pPr algn="ctr"/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Excesso de Informações, sugerindo a necessidade de filtragem e organização para facilitar a absorção de conteúdo relevante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Informações com atraso (cenário crítico e conhecido)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Reclamação quanto a previsibilidade da informação e do tema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F89C5F-E061-B0AD-456F-3BE6E6415C66}"/>
              </a:ext>
            </a:extLst>
          </p:cNvPr>
          <p:cNvSpPr txBox="1"/>
          <p:nvPr/>
        </p:nvSpPr>
        <p:spPr>
          <a:xfrm>
            <a:off x="5496339" y="1758805"/>
            <a:ext cx="6458011" cy="430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Comentários de referência</a:t>
            </a:r>
          </a:p>
          <a:p>
            <a:pPr marL="12700" marR="5080">
              <a:lnSpc>
                <a:spcPct val="1500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 comunicação é exagerada e não é segmentada“</a:t>
            </a:r>
          </a:p>
          <a:p>
            <a:pPr marL="12700" marR="5080">
              <a:lnSpc>
                <a:spcPct val="1500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“Atualização de conteúdo sem método claro e não sistematizada”</a:t>
            </a:r>
          </a:p>
          <a:p>
            <a:pPr marL="12700" marR="5080">
              <a:lnSpc>
                <a:spcPct val="1500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“As informações importantes demoram muito pra chegar e na maioria das vezes nem chega.” </a:t>
            </a:r>
          </a:p>
          <a:p>
            <a:pPr marL="12700" marR="5080">
              <a:lnSpc>
                <a:spcPct val="1500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“Eu só começo a trabalhar depois de dar uma olhadinha no e-mail matinal das informações do </a:t>
            </a:r>
            <a:r>
              <a:rPr lang="pt-B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Worlplace</a:t>
            </a: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!"</a:t>
            </a:r>
          </a:p>
          <a:p>
            <a:pPr marL="12700" marR="5080">
              <a:lnSpc>
                <a:spcPct val="1500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"“Atualmente, o Workplace é a ferramenta de comunicação que mais divulga a situação atual da nossa Empresa.”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Quais ferramentas você considera mais eficazes para se manter informado?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237650" y="1592201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/>
              <a:t>947</a:t>
            </a:r>
            <a:r>
              <a:rPr lang="pt-BR" sz="1800" dirty="0"/>
              <a:t> respondentes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2F59FA-91A8-1BDA-B636-5F95689B0387}"/>
              </a:ext>
            </a:extLst>
          </p:cNvPr>
          <p:cNvSpPr txBox="1"/>
          <p:nvPr/>
        </p:nvSpPr>
        <p:spPr>
          <a:xfrm>
            <a:off x="237649" y="2168734"/>
            <a:ext cx="4712037" cy="31393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Pontos de atenção</a:t>
            </a:r>
          </a:p>
          <a:p>
            <a:pPr algn="ctr"/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Pouco engajamento da liderança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Informação muito longe da realidade da atividade e pouco direcionada (sem atrativo)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Falta de acesso a computador do operacional e sem TV corporativa em áreas operacionais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Falta de presença no Workplace apesar do reconhecimento da plataforma como útil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F89C5F-E061-B0AD-456F-3BE6E6415C66}"/>
              </a:ext>
            </a:extLst>
          </p:cNvPr>
          <p:cNvSpPr txBox="1"/>
          <p:nvPr/>
        </p:nvSpPr>
        <p:spPr>
          <a:xfrm>
            <a:off x="5326211" y="1961533"/>
            <a:ext cx="6458011" cy="412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Comentários de referência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“Não há interação entre as áreas operacionais e lideres"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“[os canais] Não apresentam um atrativo que de vontade de verificar”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"Creio que a grande maioria dos colegas apagam as mensagens antes mesmo de ler."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"Um mural próximo ao relógio de ponto todos visualizavam duas vezes ao dia”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 Workplace apesar de ter muito conteúdo não se tornou um hábito”</a:t>
            </a:r>
          </a:p>
          <a:p>
            <a:pPr marL="298450" marR="5080" indent="-285750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“Workplace é uma ferramenta mais dinâmica, mas precisa de um link das principais notícias da UN”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endParaRPr lang="pt-B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da liderança quanto ao repasse de informações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Gráfico, Gráfico de barras&#10;&#10;Descrição gerada automaticamente">
            <a:extLst>
              <a:ext uri="{FF2B5EF4-FFF2-40B4-BE49-F238E27FC236}">
                <a16:creationId xmlns:a16="http://schemas.microsoft.com/office/drawing/2014/main" id="{48099FD8-2E6D-E494-C9D3-911D96A3B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06" y="1515054"/>
            <a:ext cx="7439287" cy="436205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F3417E-A675-D2F5-898A-CDEA92E8BD96}"/>
              </a:ext>
            </a:extLst>
          </p:cNvPr>
          <p:cNvSpPr txBox="1"/>
          <p:nvPr/>
        </p:nvSpPr>
        <p:spPr>
          <a:xfrm>
            <a:off x="8131524" y="2403419"/>
            <a:ext cx="2730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Há uma percepção razoável da liderança, quanto ao repasse de informações.</a:t>
            </a:r>
          </a:p>
          <a:p>
            <a:endParaRPr lang="pt-BR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Embora as avaliações positivas estejam abaixo da satisfação geral: 65% 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5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sua percepção sobre a TV Corporativa? 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264051" y="1705476"/>
            <a:ext cx="428465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b="1" dirty="0"/>
              <a:t>78 </a:t>
            </a:r>
            <a:r>
              <a:rPr lang="pt-BR" sz="1800" b="1" dirty="0"/>
              <a:t>respondentes</a:t>
            </a:r>
          </a:p>
          <a:p>
            <a:r>
              <a:rPr lang="pt-BR" dirty="0"/>
              <a:t>Sintoma de que poucas pessoas conhecem ou usam</a:t>
            </a:r>
            <a:endParaRPr lang="pt-BR" sz="1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8E7049-2FA7-0206-920D-4EC03AE77AA8}"/>
              </a:ext>
            </a:extLst>
          </p:cNvPr>
          <p:cNvSpPr txBox="1"/>
          <p:nvPr/>
        </p:nvSpPr>
        <p:spPr>
          <a:xfrm>
            <a:off x="237650" y="3168005"/>
            <a:ext cx="3478648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Pontos positivos</a:t>
            </a:r>
          </a:p>
          <a:p>
            <a:pPr algn="ctr"/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Interesse em algumas Informações, principalmente notícias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 estratégico: há elogios quanto a disposição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2F59FA-91A8-1BDA-B636-5F95689B0387}"/>
              </a:ext>
            </a:extLst>
          </p:cNvPr>
          <p:cNvSpPr txBox="1"/>
          <p:nvPr/>
        </p:nvSpPr>
        <p:spPr>
          <a:xfrm>
            <a:off x="1777316" y="3168005"/>
            <a:ext cx="3338234" cy="286232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Pontos de atenção</a:t>
            </a:r>
          </a:p>
          <a:p>
            <a:pPr algn="ctr"/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Repetição de Informações: necessidade de conteúdo mais dinâmico e atualizado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Letras pequenas e dificuldade de leitura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Há uma percepção geral de falta de interesse ou tempo para ler as notícias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F89C5F-E061-B0AD-456F-3BE6E6415C66}"/>
              </a:ext>
            </a:extLst>
          </p:cNvPr>
          <p:cNvSpPr txBox="1"/>
          <p:nvPr/>
        </p:nvSpPr>
        <p:spPr>
          <a:xfrm>
            <a:off x="5496339" y="2485458"/>
            <a:ext cx="6458011" cy="312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Comentários de referência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“Eu, raramente paro para ver o que está sendo mostrado na TV corporativa. Tudo o que é apresentado lá, nós temos no workplace”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"Embora a veja pouco, mas na entrada da MO, considero válido e interessante, particularmente pensando no público externo”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274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de sentimento da TV Corporativa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2E6777-FBF9-081D-F28F-606349050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290" y="1681485"/>
            <a:ext cx="7976154" cy="42019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6DE670C-D68E-596F-A0B4-F2FDA2E964D6}"/>
              </a:ext>
            </a:extLst>
          </p:cNvPr>
          <p:cNvSpPr txBox="1"/>
          <p:nvPr/>
        </p:nvSpPr>
        <p:spPr>
          <a:xfrm>
            <a:off x="676298" y="2772398"/>
            <a:ext cx="2730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Uma atualização mais frequente e um cuidado para regionalizar a comunicação podem ajudar a melhorar a percepção da TV Corporativa.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40656F-D0FD-75BF-C1B7-B2732D80FDD6}"/>
              </a:ext>
            </a:extLst>
          </p:cNvPr>
          <p:cNvSpPr txBox="1"/>
          <p:nvPr/>
        </p:nvSpPr>
        <p:spPr>
          <a:xfrm>
            <a:off x="898188" y="5237151"/>
            <a:ext cx="2007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28% tem acesso a TV Corporativa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43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Workplace – Nível de familiaridade e utilidade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496C7D32-15B3-565D-D2CB-E97B7A1B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85" y="1643373"/>
            <a:ext cx="5729315" cy="3729140"/>
          </a:xfrm>
          <a:prstGeom prst="rect">
            <a:avLst/>
          </a:prstGeom>
        </p:spPr>
      </p:pic>
      <p:pic>
        <p:nvPicPr>
          <p:cNvPr id="11" name="Imagem 10" descr="Gráfico, Gráfico de barras&#10;&#10;Descrição gerada automaticamente">
            <a:extLst>
              <a:ext uri="{FF2B5EF4-FFF2-40B4-BE49-F238E27FC236}">
                <a16:creationId xmlns:a16="http://schemas.microsoft.com/office/drawing/2014/main" id="{46DCBD41-2159-5462-A561-5EB47A9E0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697" y="1904980"/>
            <a:ext cx="5327391" cy="34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Workplace – Usos e práticas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55A54F17-57FB-C91E-37D3-B83C3D8DE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69" y="1232894"/>
            <a:ext cx="9720091" cy="502921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6D2FC7F-EE2B-63F0-9D72-F537BC047F71}"/>
              </a:ext>
            </a:extLst>
          </p:cNvPr>
          <p:cNvSpPr/>
          <p:nvPr/>
        </p:nvSpPr>
        <p:spPr>
          <a:xfrm>
            <a:off x="793444" y="3852809"/>
            <a:ext cx="10066340" cy="1869897"/>
          </a:xfrm>
          <a:prstGeom prst="rect">
            <a:avLst/>
          </a:prstGeom>
          <a:noFill/>
          <a:ln>
            <a:solidFill>
              <a:srgbClr val="FF87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C96872-31D3-9A12-FF0C-FED5C5D5E7AC}"/>
              </a:ext>
            </a:extLst>
          </p:cNvPr>
          <p:cNvSpPr/>
          <p:nvPr/>
        </p:nvSpPr>
        <p:spPr>
          <a:xfrm>
            <a:off x="793445" y="2388205"/>
            <a:ext cx="10066340" cy="616986"/>
          </a:xfrm>
          <a:prstGeom prst="rect">
            <a:avLst/>
          </a:prstGeom>
          <a:noFill/>
          <a:ln>
            <a:solidFill>
              <a:srgbClr val="FF87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6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Notas sobre Workplace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68F2D0-2870-801A-212C-C664628CA6E6}"/>
              </a:ext>
            </a:extLst>
          </p:cNvPr>
          <p:cNvSpPr txBox="1"/>
          <p:nvPr/>
        </p:nvSpPr>
        <p:spPr>
          <a:xfrm>
            <a:off x="793444" y="1345915"/>
            <a:ext cx="1001496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poucas pessoas que nunca usam ou não conhecem a plataforma, o que indica que o trabalho de “trazer para dentro” já foi realizado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relevantes e que solucionam problemas atuais da empresa não tem tração de uso: troca de arquivos, reuniões e grupos de projeto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um caminho razoável para engajar os usuários que já utilizam a plataforma, em vários sentidos: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mais de 1/3 das pessoas que usam, que ainda o fazem raramente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Percentual semelhante entende que a plataforma não traz utilidade para o trabalho delas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vasta maioria das pessoas que utilizam a plataforma fazem um uso passivo </a:t>
            </a:r>
          </a:p>
        </p:txBody>
      </p:sp>
    </p:spTree>
    <p:extLst>
      <p:ext uri="{BB962C8B-B14F-4D97-AF65-F5344CB8AC3E}">
        <p14:creationId xmlns:p14="http://schemas.microsoft.com/office/powerpoint/2010/main" val="262029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2674E5-1D4D-0CA4-031B-5A8C0CE6910A}"/>
              </a:ext>
            </a:extLst>
          </p:cNvPr>
          <p:cNvSpPr txBox="1"/>
          <p:nvPr/>
        </p:nvSpPr>
        <p:spPr>
          <a:xfrm>
            <a:off x="415400" y="2407154"/>
            <a:ext cx="3091279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1615 </a:t>
            </a: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respondentes (15% da população total)</a:t>
            </a:r>
          </a:p>
        </p:txBody>
      </p:sp>
      <p:pic>
        <p:nvPicPr>
          <p:cNvPr id="5" name="Imagem 4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8ABC6BDA-4E90-B619-2760-B86FD478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24" y="1807100"/>
            <a:ext cx="4780667" cy="37927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044849D-2BF6-4206-744D-DC2168F306CB}"/>
              </a:ext>
            </a:extLst>
          </p:cNvPr>
          <p:cNvSpPr txBox="1"/>
          <p:nvPr/>
        </p:nvSpPr>
        <p:spPr>
          <a:xfrm>
            <a:off x="3948346" y="5793137"/>
            <a:ext cx="213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~80% </a:t>
            </a:r>
            <a:r>
              <a:rPr lang="pt-BR" sz="1600" dirty="0"/>
              <a:t>Distribuição concentrada na operação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2C0DB0E-A331-BA29-7916-6E8CC02D827B}"/>
              </a:ext>
            </a:extLst>
          </p:cNvPr>
          <p:cNvCxnSpPr/>
          <p:nvPr/>
        </p:nvCxnSpPr>
        <p:spPr>
          <a:xfrm>
            <a:off x="4500979" y="5599819"/>
            <a:ext cx="102980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23A2282-4E88-3CB6-2063-91F87CBEB240}"/>
              </a:ext>
            </a:extLst>
          </p:cNvPr>
          <p:cNvCxnSpPr>
            <a:cxnSpLocks/>
          </p:cNvCxnSpPr>
          <p:nvPr/>
        </p:nvCxnSpPr>
        <p:spPr>
          <a:xfrm flipV="1">
            <a:off x="5530788" y="5404052"/>
            <a:ext cx="0" cy="19576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675D1F-9266-0F4A-1622-5FF65438E6C2}"/>
              </a:ext>
            </a:extLst>
          </p:cNvPr>
          <p:cNvCxnSpPr>
            <a:cxnSpLocks/>
          </p:cNvCxnSpPr>
          <p:nvPr/>
        </p:nvCxnSpPr>
        <p:spPr>
          <a:xfrm>
            <a:off x="4500979" y="5406501"/>
            <a:ext cx="0" cy="19576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0DCBA6A3-A6DC-8E9A-7418-5AD576C4C520}"/>
              </a:ext>
            </a:extLst>
          </p:cNvPr>
          <p:cNvSpPr/>
          <p:nvPr/>
        </p:nvSpPr>
        <p:spPr>
          <a:xfrm>
            <a:off x="1874017" y="4396559"/>
            <a:ext cx="174041" cy="359332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4338E3-C31A-33AF-FA49-CB0862C874AF}"/>
              </a:ext>
            </a:extLst>
          </p:cNvPr>
          <p:cNvSpPr/>
          <p:nvPr/>
        </p:nvSpPr>
        <p:spPr>
          <a:xfrm>
            <a:off x="829779" y="4999007"/>
            <a:ext cx="2262518" cy="6787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Tem nível de confiança de 95% e erro amostral de 2,27% </a:t>
            </a:r>
          </a:p>
        </p:txBody>
      </p:sp>
      <p:pic>
        <p:nvPicPr>
          <p:cNvPr id="23" name="Imagem 22" descr="Gráfico, Gráfico de barras&#10;&#10;Descrição gerada automaticamente">
            <a:extLst>
              <a:ext uri="{FF2B5EF4-FFF2-40B4-BE49-F238E27FC236}">
                <a16:creationId xmlns:a16="http://schemas.microsoft.com/office/drawing/2014/main" id="{0E966358-8113-F63A-C2B5-8D3115E43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0"/>
          <a:stretch/>
        </p:blipFill>
        <p:spPr>
          <a:xfrm>
            <a:off x="8932417" y="2541525"/>
            <a:ext cx="2771131" cy="253795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2BA001-4E1B-58C6-480F-542E6F0D3163}"/>
              </a:ext>
            </a:extLst>
          </p:cNvPr>
          <p:cNvSpPr txBox="1"/>
          <p:nvPr/>
        </p:nvSpPr>
        <p:spPr>
          <a:xfrm>
            <a:off x="9325418" y="5262210"/>
            <a:ext cx="213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Porém o perfil não é necessariamente operacional</a:t>
            </a:r>
          </a:p>
        </p:txBody>
      </p:sp>
    </p:spTree>
    <p:extLst>
      <p:ext uri="{BB962C8B-B14F-4D97-AF65-F5344CB8AC3E}">
        <p14:creationId xmlns:p14="http://schemas.microsoft.com/office/powerpoint/2010/main" val="28380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 sobre a resposta sobre o uso do Workplace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237650" y="1961533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/>
              <a:t>592 </a:t>
            </a:r>
            <a:r>
              <a:rPr lang="pt-BR" sz="1800" dirty="0"/>
              <a:t>respondentes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F89C5F-E061-B0AD-456F-3BE6E6415C66}"/>
              </a:ext>
            </a:extLst>
          </p:cNvPr>
          <p:cNvSpPr txBox="1"/>
          <p:nvPr/>
        </p:nvSpPr>
        <p:spPr>
          <a:xfrm>
            <a:off x="237650" y="2496756"/>
            <a:ext cx="11639611" cy="5491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Comentários de referência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tenho tempo para acompanhar tudo, entro somente quando é extremamente necessário.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“Gostaria de acompanhar mais, mas a rotina do dia a dia não permite.”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Workplace está mais para uma plataforma de propaganda de eventos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grande vantagem dessa ferramenta é que as informações não são mais filtradas ou censuradas.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“Workplace já faz parte diária das Informações inclusive complementares do portal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sabesp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“Ajuda na interação com outros colaboradores e outras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sabesp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“Pela dependência criada pelo Workplace, advinda da migração de todas as comunicações internas, virou uma ferramenta importante. E não lembrava que podia fazer reuniões nela.”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“Workplace nos dá a visibilidade do nosso trabalho instantaneamente“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1437253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respostas abertas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sugestões você tem para melhorar a adoção e o uso do Workplace na Sabesp?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3C0560-B013-B8BA-E6F7-6600CC488F2B}"/>
              </a:ext>
            </a:extLst>
          </p:cNvPr>
          <p:cNvSpPr txBox="1"/>
          <p:nvPr/>
        </p:nvSpPr>
        <p:spPr>
          <a:xfrm>
            <a:off x="237650" y="1961533"/>
            <a:ext cx="1977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dirty="0"/>
              <a:t>724 </a:t>
            </a:r>
            <a:r>
              <a:rPr lang="pt-BR" sz="1800" dirty="0"/>
              <a:t>respondentes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F89C5F-E061-B0AD-456F-3BE6E6415C66}"/>
              </a:ext>
            </a:extLst>
          </p:cNvPr>
          <p:cNvSpPr txBox="1"/>
          <p:nvPr/>
        </p:nvSpPr>
        <p:spPr>
          <a:xfrm>
            <a:off x="237650" y="2496756"/>
            <a:ext cx="11639611" cy="451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Comentários de referência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Reforçar a divulgação da ferramenta e incentivar seu uso, principalmente por meio das lideranças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“Maior incentivo à força de trabalho”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Melhorar a organização dos grupos, definindo o Workplace como ferramenta principal para comunicação e evitando a duplicidade de posts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pt-BR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focar mais na qualidade do conteúdo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“Estimular os colaboradores a gerarem mais conteúdo, reconhecendo o esforço e incentivando a cultura de compartilhamento”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“Se o acesso fosse automático, ou seja, sem precisar utilizar login e senha para acessar”</a:t>
            </a:r>
          </a:p>
          <a:p>
            <a:pPr marL="12700" marR="5080">
              <a:spcBef>
                <a:spcPts val="540"/>
              </a:spcBef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“adotar como único oficial, condensando os demais nessa plataforma”</a:t>
            </a:r>
          </a:p>
          <a:p>
            <a:pPr marL="12700" marR="5080">
              <a:lnSpc>
                <a:spcPts val="3700"/>
              </a:lnSpc>
              <a:spcBef>
                <a:spcPts val="540"/>
              </a:spcBef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0BBEE1-64A8-404C-88EA-620410269C77}"/>
              </a:ext>
            </a:extLst>
          </p:cNvPr>
          <p:cNvSpPr txBox="1"/>
          <p:nvPr/>
        </p:nvSpPr>
        <p:spPr>
          <a:xfrm>
            <a:off x="589280" y="3728720"/>
            <a:ext cx="4280339" cy="2111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0"/>
              </a:lnSpc>
            </a:pPr>
            <a:r>
              <a:rPr lang="pt-BR" sz="5400" i="1" dirty="0">
                <a:solidFill>
                  <a:schemeClr val="bg1"/>
                </a:solidFill>
              </a:rPr>
              <a:t>Análise </a:t>
            </a:r>
          </a:p>
          <a:p>
            <a:pPr>
              <a:lnSpc>
                <a:spcPts val="8000"/>
              </a:lnSpc>
            </a:pPr>
            <a:r>
              <a:rPr lang="pt-BR" sz="6600" b="1" i="1" dirty="0">
                <a:solidFill>
                  <a:schemeClr val="bg1"/>
                </a:solidFill>
              </a:rPr>
              <a:t>2022</a:t>
            </a:r>
            <a:r>
              <a:rPr lang="pt-BR" sz="5400" i="1" dirty="0">
                <a:solidFill>
                  <a:schemeClr val="bg1"/>
                </a:solidFill>
              </a:rPr>
              <a:t> – </a:t>
            </a:r>
            <a:r>
              <a:rPr lang="pt-BR" sz="6600" b="1" i="1" dirty="0">
                <a:solidFill>
                  <a:schemeClr val="bg1"/>
                </a:solidFill>
              </a:rPr>
              <a:t>2023</a:t>
            </a:r>
            <a:endParaRPr lang="pt-BR" sz="5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Notas sobre variação da composição da amostra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F3D8E5-554B-A8AB-D44D-E9EEE46CEC42}"/>
              </a:ext>
            </a:extLst>
          </p:cNvPr>
          <p:cNvSpPr txBox="1"/>
          <p:nvPr/>
        </p:nvSpPr>
        <p:spPr>
          <a:xfrm>
            <a:off x="700977" y="1466926"/>
            <a:ext cx="9925594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amostral foi reduzido de 2242 para 1615, o que não prejudica a significância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Amostra entre 18-30 anos decaiu de 8% para 6% dos respondentes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Amostra entre 50-60 anos aumentou de 48% para 51% dos respondentes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Percentual de gênero se manteve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Houve um aumento da participação do nível operacional (3%) com a respectiva diminuição no nível universitário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Percentuais da M e R mantiveram-se semelhantes (79 -&gt; 80)</a:t>
            </a:r>
          </a:p>
        </p:txBody>
      </p:sp>
    </p:spTree>
    <p:extLst>
      <p:ext uri="{BB962C8B-B14F-4D97-AF65-F5344CB8AC3E}">
        <p14:creationId xmlns:p14="http://schemas.microsoft.com/office/powerpoint/2010/main" val="36791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Comparação direta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Gráfico 1" title="Espaço reservado para gráfico de receita bruta">
            <a:extLst>
              <a:ext uri="{FF2B5EF4-FFF2-40B4-BE49-F238E27FC236}">
                <a16:creationId xmlns:a16="http://schemas.microsoft.com/office/drawing/2014/main" id="{C90F8711-BE7E-B84E-E851-237259C40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981787"/>
              </p:ext>
            </p:extLst>
          </p:nvPr>
        </p:nvGraphicFramePr>
        <p:xfrm>
          <a:off x="4401342" y="1349693"/>
          <a:ext cx="3389313" cy="45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" name="Gráfico 2" title="Espaço reservado para gráfico de receita bruta">
            <a:extLst>
              <a:ext uri="{FF2B5EF4-FFF2-40B4-BE49-F238E27FC236}">
                <a16:creationId xmlns:a16="http://schemas.microsoft.com/office/drawing/2014/main" id="{2A2CAEDA-DE15-FAAB-BA9F-6B29A5B1C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24676"/>
              </p:ext>
            </p:extLst>
          </p:nvPr>
        </p:nvGraphicFramePr>
        <p:xfrm>
          <a:off x="7895052" y="1349693"/>
          <a:ext cx="3389313" cy="45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6BB51B5D-CA87-319F-0100-46D6055FDA6E}"/>
              </a:ext>
            </a:extLst>
          </p:cNvPr>
          <p:cNvSpPr txBox="1"/>
          <p:nvPr/>
        </p:nvSpPr>
        <p:spPr>
          <a:xfrm>
            <a:off x="1083421" y="1305200"/>
            <a:ext cx="2658862" cy="2073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Satisfação Geral</a:t>
            </a:r>
          </a:p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83% -&gt; 73%  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Obs: é uma aproximação de escalas e metodologias distintas </a:t>
            </a:r>
            <a:endParaRPr lang="fr-FR" sz="1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3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Comparação direta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D47BB9A0-EE49-F44B-954F-D832C01AD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68449"/>
              </p:ext>
            </p:extLst>
          </p:nvPr>
        </p:nvGraphicFramePr>
        <p:xfrm>
          <a:off x="549975" y="1490346"/>
          <a:ext cx="4756633" cy="186336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751633">
                  <a:extLst>
                    <a:ext uri="{9D8B030D-6E8A-4147-A177-3AD203B41FA5}">
                      <a16:colId xmlns:a16="http://schemas.microsoft.com/office/drawing/2014/main" val="2864931144"/>
                    </a:ext>
                  </a:extLst>
                </a:gridCol>
                <a:gridCol w="502500">
                  <a:extLst>
                    <a:ext uri="{9D8B030D-6E8A-4147-A177-3AD203B41FA5}">
                      <a16:colId xmlns:a16="http://schemas.microsoft.com/office/drawing/2014/main" val="2095501021"/>
                    </a:ext>
                  </a:extLst>
                </a:gridCol>
                <a:gridCol w="502500">
                  <a:extLst>
                    <a:ext uri="{9D8B030D-6E8A-4147-A177-3AD203B41FA5}">
                      <a16:colId xmlns:a16="http://schemas.microsoft.com/office/drawing/2014/main" val="3202541328"/>
                    </a:ext>
                  </a:extLst>
                </a:gridCol>
              </a:tblGrid>
              <a:tr h="24671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</a:rPr>
                        <a:t>Veículos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</a:rPr>
                        <a:t>2023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294692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E-mail matinal </a:t>
                      </a:r>
                      <a:r>
                        <a:rPr lang="pt-BR" sz="1400" b="0" dirty="0" err="1">
                          <a:effectLst/>
                        </a:rPr>
                        <a:t>workplace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1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rgbClr val="FF0000"/>
                          </a:solidFill>
                          <a:effectLst/>
                        </a:rPr>
                        <a:t> 2</a:t>
                      </a:r>
                      <a:endParaRPr lang="pt-B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857298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>
                          <a:effectLst/>
                        </a:rPr>
                        <a:t>Comunicado Sabesp</a:t>
                      </a:r>
                      <a:endParaRPr lang="pt-BR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2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rgbClr val="FF0000"/>
                          </a:solidFill>
                          <a:effectLst/>
                        </a:rPr>
                        <a:t> 1</a:t>
                      </a:r>
                      <a:endParaRPr lang="pt-B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5827415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>
                          <a:effectLst/>
                        </a:rPr>
                        <a:t>Portal Corporativo</a:t>
                      </a:r>
                      <a:endParaRPr lang="pt-BR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3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rgbClr val="FF0000"/>
                          </a:solidFill>
                          <a:effectLst/>
                        </a:rPr>
                        <a:t> 4</a:t>
                      </a:r>
                      <a:endParaRPr lang="pt-B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2607103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>
                          <a:effectLst/>
                        </a:rPr>
                        <a:t>Workplace</a:t>
                      </a:r>
                      <a:endParaRPr lang="pt-BR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4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solidFill>
                            <a:srgbClr val="FF0000"/>
                          </a:solidFill>
                          <a:effectLst/>
                        </a:rPr>
                        <a:t> 3</a:t>
                      </a:r>
                      <a:endParaRPr lang="pt-B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4022626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>
                          <a:effectLst/>
                        </a:rPr>
                        <a:t>Página da UN no Workplace</a:t>
                      </a:r>
                      <a:endParaRPr lang="pt-BR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5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effectLst/>
                        </a:rPr>
                        <a:t> 5</a:t>
                      </a:r>
                      <a:endParaRPr lang="pt-BR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705036"/>
                  </a:ext>
                </a:extLst>
              </a:tr>
              <a:tr h="1109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Jornal Mural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6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effectLst/>
                        </a:rPr>
                        <a:t> 6</a:t>
                      </a:r>
                      <a:endParaRPr lang="pt-BR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75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TV Corporativa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0" dirty="0">
                          <a:effectLst/>
                        </a:rPr>
                        <a:t>7</a:t>
                      </a:r>
                      <a:endParaRPr lang="pt-BR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b="1" dirty="0">
                          <a:effectLst/>
                        </a:rPr>
                        <a:t> 7</a:t>
                      </a:r>
                      <a:endParaRPr lang="pt-BR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340598"/>
                  </a:ext>
                </a:extLst>
              </a:tr>
            </a:tbl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BEC96266-EDF7-BD01-8FF4-2110B3E141EE}"/>
              </a:ext>
            </a:extLst>
          </p:cNvPr>
          <p:cNvSpPr txBox="1"/>
          <p:nvPr/>
        </p:nvSpPr>
        <p:spPr>
          <a:xfrm>
            <a:off x="5856583" y="1329422"/>
            <a:ext cx="503399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Houve uma variação das posições de </a:t>
            </a:r>
            <a:r>
              <a:rPr lang="pt-BR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entre os 4 principais veículos para a Sabesp. </a:t>
            </a:r>
          </a:p>
          <a:p>
            <a:pPr>
              <a:spcAft>
                <a:spcPts val="600"/>
              </a:spcAft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entre os dois primeiros a diferença é muito pequena para ter validade estatística &lt;2%, no caso do </a:t>
            </a:r>
            <a:r>
              <a:rPr lang="pt-BR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Workplace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isso é mais marcante, que superou o portal corporativo em 6%.</a:t>
            </a:r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72AF3908-53DD-7F25-E647-8BE966834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12251"/>
              </p:ext>
            </p:extLst>
          </p:nvPr>
        </p:nvGraphicFramePr>
        <p:xfrm>
          <a:off x="5943981" y="4120755"/>
          <a:ext cx="4846768" cy="174496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46897">
                  <a:extLst>
                    <a:ext uri="{9D8B030D-6E8A-4147-A177-3AD203B41FA5}">
                      <a16:colId xmlns:a16="http://schemas.microsoft.com/office/drawing/2014/main" val="2542716429"/>
                    </a:ext>
                  </a:extLst>
                </a:gridCol>
                <a:gridCol w="611855">
                  <a:extLst>
                    <a:ext uri="{9D8B030D-6E8A-4147-A177-3AD203B41FA5}">
                      <a16:colId xmlns:a16="http://schemas.microsoft.com/office/drawing/2014/main" val="1002798457"/>
                    </a:ext>
                  </a:extLst>
                </a:gridCol>
                <a:gridCol w="588016">
                  <a:extLst>
                    <a:ext uri="{9D8B030D-6E8A-4147-A177-3AD203B41FA5}">
                      <a16:colId xmlns:a16="http://schemas.microsoft.com/office/drawing/2014/main" val="1345909095"/>
                    </a:ext>
                  </a:extLst>
                </a:gridCol>
              </a:tblGrid>
              <a:tr h="396830">
                <a:tc>
                  <a:txBody>
                    <a:bodyPr/>
                    <a:lstStyle/>
                    <a:p>
                      <a:r>
                        <a:rPr lang="pt-BR" sz="1400" dirty="0"/>
                        <a:t>Eixo de satisfação por atributo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2022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2023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33279"/>
                  </a:ext>
                </a:extLst>
              </a:tr>
              <a:tr h="396830">
                <a:tc>
                  <a:txBody>
                    <a:bodyPr/>
                    <a:lstStyle/>
                    <a:p>
                      <a:r>
                        <a:rPr lang="pt-BR" sz="1400" dirty="0"/>
                        <a:t>É </a:t>
                      </a:r>
                      <a:r>
                        <a:rPr lang="pt-BR" sz="1400" dirty="0" err="1"/>
                        <a:t>agil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79%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72%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372824"/>
                  </a:ext>
                </a:extLst>
              </a:tr>
              <a:tr h="554476">
                <a:tc>
                  <a:txBody>
                    <a:bodyPr/>
                    <a:lstStyle/>
                    <a:p>
                      <a:r>
                        <a:rPr lang="pt-BR" sz="1400" dirty="0"/>
                        <a:t>Dá visibilidade as atividades e projetos do meu trabalho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73%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67%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32914"/>
                  </a:ext>
                </a:extLst>
              </a:tr>
              <a:tr h="396830">
                <a:tc>
                  <a:txBody>
                    <a:bodyPr/>
                    <a:lstStyle/>
                    <a:p>
                      <a:r>
                        <a:rPr lang="pt-BR" sz="1400" dirty="0"/>
                        <a:t>Conteúdo divulgado é suficientemente claro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80%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72%</a:t>
                      </a:r>
                      <a:endParaRPr lang="pt-BR" sz="1400" dirty="0">
                        <a:latin typeface="Calibri (Corpo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36010"/>
                  </a:ext>
                </a:extLst>
              </a:tr>
            </a:tbl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5E1865-E50D-C691-F438-80751BE5FEEB}"/>
              </a:ext>
            </a:extLst>
          </p:cNvPr>
          <p:cNvSpPr txBox="1"/>
          <p:nvPr/>
        </p:nvSpPr>
        <p:spPr>
          <a:xfrm>
            <a:off x="549975" y="4512494"/>
            <a:ext cx="5033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ponto de vista dos atributos, houve uma considerável piora nos índices, ressalvadas as mudanças na metodologia.</a:t>
            </a:r>
          </a:p>
        </p:txBody>
      </p:sp>
    </p:spTree>
    <p:extLst>
      <p:ext uri="{BB962C8B-B14F-4D97-AF65-F5344CB8AC3E}">
        <p14:creationId xmlns:p14="http://schemas.microsoft.com/office/powerpoint/2010/main" val="282894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0CE56D2-0603-4E21-AD0E-477B74FF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83393" y="-1459523"/>
            <a:ext cx="17381416" cy="977704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4D44946-99EE-4533-80F0-99FA349B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7DF3522-8A91-4D1D-8A18-7D998FEE6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2913" y="447111"/>
            <a:ext cx="2261295" cy="51539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5C75EA7-58BE-8C2B-8473-7909DC4300AC}"/>
              </a:ext>
            </a:extLst>
          </p:cNvPr>
          <p:cNvSpPr txBox="1"/>
          <p:nvPr/>
        </p:nvSpPr>
        <p:spPr>
          <a:xfrm>
            <a:off x="793444" y="496558"/>
            <a:ext cx="8691936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Exemplo: </a:t>
            </a:r>
            <a:r>
              <a:rPr lang="pt-B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workplace</a:t>
            </a:r>
            <a:endParaRPr lang="pt-BR" sz="2800" u="sng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AE5C2AA-EE40-A2AF-0F0D-4E320E3A2B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468" y="2478019"/>
            <a:ext cx="4319543" cy="2813072"/>
          </a:xfrm>
          <a:prstGeom prst="rect">
            <a:avLst/>
          </a:prstGeom>
        </p:spPr>
      </p:pic>
      <p:pic>
        <p:nvPicPr>
          <p:cNvPr id="19" name="Imagem 1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A0388F73-72FC-7194-4995-1D47CD8D4F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158" y="1648219"/>
            <a:ext cx="2799254" cy="3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8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0BBEE1-64A8-404C-88EA-620410269C77}"/>
              </a:ext>
            </a:extLst>
          </p:cNvPr>
          <p:cNvSpPr txBox="1"/>
          <p:nvPr/>
        </p:nvSpPr>
        <p:spPr>
          <a:xfrm>
            <a:off x="589280" y="3728720"/>
            <a:ext cx="5818452" cy="108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0"/>
              </a:lnSpc>
            </a:pPr>
            <a:r>
              <a:rPr lang="pt-BR" sz="6600" b="1" i="1" dirty="0">
                <a:solidFill>
                  <a:schemeClr val="bg1"/>
                </a:solidFill>
              </a:rPr>
              <a:t>Recomendações</a:t>
            </a:r>
            <a:endParaRPr lang="pt-BR" sz="5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5785E5-D6BB-F264-CD32-FF230CC7CF83}"/>
              </a:ext>
            </a:extLst>
          </p:cNvPr>
          <p:cNvSpPr txBox="1"/>
          <p:nvPr/>
        </p:nvSpPr>
        <p:spPr>
          <a:xfrm>
            <a:off x="2729948" y="619545"/>
            <a:ext cx="9462052" cy="5717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Recomendações Workplace</a:t>
            </a:r>
            <a:endParaRPr lang="pt-BR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Lideranças</a:t>
            </a: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-&gt; trazê-los e engajá-los na plataforma é uma medida prioritária</a:t>
            </a:r>
            <a:endParaRPr lang="pt-BR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Retomar campanhas de conhecimento da plataforma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Exemplo dentro de casa (poder do contágio e fluxo hierárquico)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Teoria do reforço (pintura de parede)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Saneamento da plataforma </a:t>
            </a: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(melhorar a experiência do usuário)</a:t>
            </a:r>
            <a:endParaRPr lang="pt-BR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Revisão de grupos, taxonomia e estrutura de “</a:t>
            </a:r>
            <a:r>
              <a:rPr lang="pt-BR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cascateamento</a:t>
            </a: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Melhora do sistema de busca (indexação) e da biblioteca de conhecimento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Implementar governança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Campanha cuide do seu grupo 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Mudanças de uso e interação</a:t>
            </a:r>
            <a:endParaRPr lang="pt-BR" b="1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Foco na participação dos indivíduos e não de contas corporativas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Programa de influenciadores novo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Incentivos aos usuários por projeto e não métricas de participação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Desenvolvimento de serviços para o usuário final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pt-BR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Reforçar e avaliar (pesquisa) se usuário se sente à vontade para usar e postar, verificar áreas que são críticas</a:t>
            </a:r>
            <a:endParaRPr lang="pt-B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3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40FB2D-AE4F-A9B3-4F74-7774A4712527}"/>
              </a:ext>
            </a:extLst>
          </p:cNvPr>
          <p:cNvSpPr txBox="1"/>
          <p:nvPr/>
        </p:nvSpPr>
        <p:spPr>
          <a:xfrm>
            <a:off x="3091067" y="828138"/>
            <a:ext cx="7812157" cy="434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Recomendações portal corporativo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Migração de conteúdo para o Workplace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Diagnóstico do uso do portal + lideranças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Desenvolvimento de projeto junto a FX para intranet no site Sabesp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Recomendações e-mail workplace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Criação de newsletter -&gt; trazer mais informações do que o título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Possibilidade de trazer notícias por diretoria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Verificar possibilidade de rastrear fluxo de acesso pré e pós e-mail matinal para entender o que foi acessado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pic>
        <p:nvPicPr>
          <p:cNvPr id="8" name="Imagem 7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E609343A-F941-273C-967F-284433C5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0" y="1649236"/>
            <a:ext cx="4024723" cy="3820316"/>
          </a:xfrm>
          <a:prstGeom prst="rect">
            <a:avLst/>
          </a:prstGeom>
        </p:spPr>
      </p:pic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A9DBA712-148C-B82F-2033-A6145DD1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388" y="1602628"/>
            <a:ext cx="4100376" cy="3820316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390F178-6FA3-74D4-9373-A29F3DC4B48B}"/>
              </a:ext>
            </a:extLst>
          </p:cNvPr>
          <p:cNvCxnSpPr>
            <a:cxnSpLocks/>
          </p:cNvCxnSpPr>
          <p:nvPr/>
        </p:nvCxnSpPr>
        <p:spPr>
          <a:xfrm>
            <a:off x="1858949" y="5744166"/>
            <a:ext cx="129614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02E2C0A-478F-D4FC-97F8-EAA9D6328F40}"/>
              </a:ext>
            </a:extLst>
          </p:cNvPr>
          <p:cNvCxnSpPr>
            <a:cxnSpLocks/>
          </p:cNvCxnSpPr>
          <p:nvPr/>
        </p:nvCxnSpPr>
        <p:spPr>
          <a:xfrm flipV="1">
            <a:off x="3155089" y="5548399"/>
            <a:ext cx="0" cy="19576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1A64763-3060-C3F1-A3F8-A30729D395D3}"/>
              </a:ext>
            </a:extLst>
          </p:cNvPr>
          <p:cNvCxnSpPr>
            <a:cxnSpLocks/>
          </p:cNvCxnSpPr>
          <p:nvPr/>
        </p:nvCxnSpPr>
        <p:spPr>
          <a:xfrm>
            <a:off x="1858949" y="5550848"/>
            <a:ext cx="0" cy="19576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BCA3FE-46FD-2C19-41F8-1442841276BE}"/>
              </a:ext>
            </a:extLst>
          </p:cNvPr>
          <p:cNvSpPr txBox="1"/>
          <p:nvPr/>
        </p:nvSpPr>
        <p:spPr>
          <a:xfrm>
            <a:off x="1439482" y="5835016"/>
            <a:ext cx="213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31 a 60 anos são </a:t>
            </a:r>
            <a:r>
              <a:rPr lang="pt-BR" sz="1600" b="1" dirty="0"/>
              <a:t>80% dos respondentes</a:t>
            </a: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349D57-2F72-918D-580F-AC9191F114BC}"/>
              </a:ext>
            </a:extLst>
          </p:cNvPr>
          <p:cNvSpPr txBox="1"/>
          <p:nvPr/>
        </p:nvSpPr>
        <p:spPr>
          <a:xfrm>
            <a:off x="5532860" y="5588794"/>
            <a:ext cx="278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Porém o tempo de casa tem variação significativa, com &lt;10 anos sendo 25%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F4BB04E-B0A7-8F12-AA56-AD592E43A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462" y="3014077"/>
            <a:ext cx="2333951" cy="65731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85AEEC-C88F-84E3-3509-D9F5F4A05AB8}"/>
              </a:ext>
            </a:extLst>
          </p:cNvPr>
          <p:cNvSpPr txBox="1"/>
          <p:nvPr/>
        </p:nvSpPr>
        <p:spPr>
          <a:xfrm>
            <a:off x="9086269" y="3809390"/>
            <a:ext cx="2217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Obs</a:t>
            </a:r>
            <a:r>
              <a:rPr lang="pt-BR" sz="1200" dirty="0"/>
              <a:t>: RS 2022, 80% dos empregados são homens</a:t>
            </a:r>
          </a:p>
        </p:txBody>
      </p:sp>
    </p:spTree>
    <p:extLst>
      <p:ext uri="{BB962C8B-B14F-4D97-AF65-F5344CB8AC3E}">
        <p14:creationId xmlns:p14="http://schemas.microsoft.com/office/powerpoint/2010/main" val="2797421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3E4B91-7707-F981-028C-49874B551AE9}"/>
              </a:ext>
            </a:extLst>
          </p:cNvPr>
          <p:cNvSpPr txBox="1"/>
          <p:nvPr/>
        </p:nvSpPr>
        <p:spPr>
          <a:xfrm>
            <a:off x="2922104" y="742205"/>
            <a:ext cx="7921488" cy="3280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Recomendações TV Corporativa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Desenvolver agenda de conteúdo regionalizado para locais onde tem TV corporativa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Encontrar taxa de atualização das notícias por carrossel para definir uma meta nova de atualização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Montar relatório semanal com as notícias veiculadas para contrapor à percepção trimestral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Divulgar para às áreas que tem TV corporativa sua existência, localização e o que é passado ali</a:t>
            </a: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ACFE2E-7575-E80B-0A56-86D4DAA368AF}"/>
              </a:ext>
            </a:extLst>
          </p:cNvPr>
          <p:cNvSpPr txBox="1"/>
          <p:nvPr/>
        </p:nvSpPr>
        <p:spPr>
          <a:xfrm>
            <a:off x="2922104" y="4323604"/>
            <a:ext cx="7921488" cy="243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Questão T (E)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Entender e diagnosticar o problema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kern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Questão repasse da liderança</a:t>
            </a:r>
            <a:endParaRPr lang="pt-BR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utilizar pesquisas pulse para identificar o problema</a:t>
            </a:r>
            <a:endParaRPr lang="pt-BR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5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92173BAA-0A77-4E66-E46E-629D71CA67C3}"/>
              </a:ext>
            </a:extLst>
          </p:cNvPr>
          <p:cNvGrpSpPr/>
          <p:nvPr/>
        </p:nvGrpSpPr>
        <p:grpSpPr>
          <a:xfrm>
            <a:off x="4671364" y="3344411"/>
            <a:ext cx="2849272" cy="770408"/>
            <a:chOff x="1916113" y="2250042"/>
            <a:chExt cx="8520402" cy="2303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49F9568-F579-12EC-6EE1-E102E3F94688}"/>
                </a:ext>
              </a:extLst>
            </p:cNvPr>
            <p:cNvGrpSpPr/>
            <p:nvPr/>
          </p:nvGrpSpPr>
          <p:grpSpPr>
            <a:xfrm>
              <a:off x="4606925" y="2250042"/>
              <a:ext cx="5829590" cy="2303816"/>
              <a:chOff x="4657343" y="2159929"/>
              <a:chExt cx="5253304" cy="2076071"/>
            </a:xfrm>
          </p:grpSpPr>
          <p:pic>
            <p:nvPicPr>
              <p:cNvPr id="10" name="Picture 4" descr="A blue number on a black background&#10;&#10;Description automatically generated">
                <a:extLst>
                  <a:ext uri="{FF2B5EF4-FFF2-40B4-BE49-F238E27FC236}">
                    <a16:creationId xmlns:a16="http://schemas.microsoft.com/office/drawing/2014/main" id="{173E970B-3800-A875-90CC-A8CDF31D21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411"/>
              <a:stretch/>
            </p:blipFill>
            <p:spPr>
              <a:xfrm>
                <a:off x="4657343" y="2159929"/>
                <a:ext cx="5253304" cy="2076071"/>
              </a:xfrm>
              <a:prstGeom prst="rect">
                <a:avLst/>
              </a:prstGeom>
            </p:spPr>
          </p:pic>
          <p:pic>
            <p:nvPicPr>
              <p:cNvPr id="11" name="Picture 5" descr="A picture containing colorfulness, circle, graphics, design&#10;&#10;Description automatically generated">
                <a:extLst>
                  <a:ext uri="{FF2B5EF4-FFF2-40B4-BE49-F238E27FC236}">
                    <a16:creationId xmlns:a16="http://schemas.microsoft.com/office/drawing/2014/main" id="{E16A5EEC-3E98-6296-1E9E-3C9EF2615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3753" y="2194909"/>
                <a:ext cx="1952394" cy="192956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68FA92-968C-4FAF-6A6B-646E5FD0D7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16113" y="2370139"/>
              <a:ext cx="2576511" cy="2060576"/>
              <a:chOff x="1207" y="1493"/>
              <a:chExt cx="1623" cy="1298"/>
            </a:xfrm>
          </p:grpSpPr>
          <p:sp>
            <p:nvSpPr>
              <p:cNvPr id="6" name="AutoShape 3">
                <a:extLst>
                  <a:ext uri="{FF2B5EF4-FFF2-40B4-BE49-F238E27FC236}">
                    <a16:creationId xmlns:a16="http://schemas.microsoft.com/office/drawing/2014/main" id="{EBA7936E-A839-053A-F2AB-11D4033AAD5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207" y="1494"/>
                <a:ext cx="1583" cy="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889F4591-BC58-67CA-0C0F-04C71A4B9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" y="1493"/>
                <a:ext cx="1208" cy="1229"/>
              </a:xfrm>
              <a:custGeom>
                <a:avLst/>
                <a:gdLst>
                  <a:gd name="T0" fmla="*/ 431 w 864"/>
                  <a:gd name="T1" fmla="*/ 450 h 883"/>
                  <a:gd name="T2" fmla="*/ 431 w 864"/>
                  <a:gd name="T3" fmla="*/ 450 h 883"/>
                  <a:gd name="T4" fmla="*/ 864 w 864"/>
                  <a:gd name="T5" fmla="*/ 450 h 883"/>
                  <a:gd name="T6" fmla="*/ 864 w 864"/>
                  <a:gd name="T7" fmla="*/ 452 h 883"/>
                  <a:gd name="T8" fmla="*/ 432 w 864"/>
                  <a:gd name="T9" fmla="*/ 883 h 883"/>
                  <a:gd name="T10" fmla="*/ 0 w 864"/>
                  <a:gd name="T11" fmla="*/ 452 h 883"/>
                  <a:gd name="T12" fmla="*/ 0 w 864"/>
                  <a:gd name="T13" fmla="*/ 374 h 883"/>
                  <a:gd name="T14" fmla="*/ 0 w 864"/>
                  <a:gd name="T15" fmla="*/ 0 h 883"/>
                  <a:gd name="T16" fmla="*/ 289 w 864"/>
                  <a:gd name="T17" fmla="*/ 0 h 883"/>
                  <a:gd name="T18" fmla="*/ 289 w 864"/>
                  <a:gd name="T19" fmla="*/ 450 h 883"/>
                  <a:gd name="T20" fmla="*/ 488 w 864"/>
                  <a:gd name="T21" fmla="*/ 534 h 883"/>
                  <a:gd name="T22" fmla="*/ 576 w 864"/>
                  <a:gd name="T23" fmla="*/ 667 h 883"/>
                  <a:gd name="T24" fmla="*/ 432 w 864"/>
                  <a:gd name="T25" fmla="*/ 811 h 883"/>
                  <a:gd name="T26" fmla="*/ 288 w 864"/>
                  <a:gd name="T27" fmla="*/ 667 h 883"/>
                  <a:gd name="T28" fmla="*/ 288 w 864"/>
                  <a:gd name="T29" fmla="*/ 666 h 883"/>
                  <a:gd name="T30" fmla="*/ 289 w 864"/>
                  <a:gd name="T31" fmla="*/ 450 h 883"/>
                  <a:gd name="T32" fmla="*/ 431 w 864"/>
                  <a:gd name="T33" fmla="*/ 450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4" h="883">
                    <a:moveTo>
                      <a:pt x="431" y="450"/>
                    </a:moveTo>
                    <a:lnTo>
                      <a:pt x="431" y="450"/>
                    </a:lnTo>
                    <a:lnTo>
                      <a:pt x="864" y="450"/>
                    </a:lnTo>
                    <a:lnTo>
                      <a:pt x="864" y="452"/>
                    </a:lnTo>
                    <a:cubicBezTo>
                      <a:pt x="864" y="689"/>
                      <a:pt x="670" y="883"/>
                      <a:pt x="432" y="883"/>
                    </a:cubicBezTo>
                    <a:cubicBezTo>
                      <a:pt x="194" y="883"/>
                      <a:pt x="0" y="689"/>
                      <a:pt x="0" y="452"/>
                    </a:cubicBezTo>
                    <a:lnTo>
                      <a:pt x="0" y="374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89" y="450"/>
                    </a:lnTo>
                    <a:lnTo>
                      <a:pt x="488" y="534"/>
                    </a:lnTo>
                    <a:cubicBezTo>
                      <a:pt x="541" y="556"/>
                      <a:pt x="576" y="609"/>
                      <a:pt x="576" y="667"/>
                    </a:cubicBezTo>
                    <a:cubicBezTo>
                      <a:pt x="576" y="746"/>
                      <a:pt x="512" y="811"/>
                      <a:pt x="432" y="811"/>
                    </a:cubicBezTo>
                    <a:cubicBezTo>
                      <a:pt x="353" y="811"/>
                      <a:pt x="288" y="746"/>
                      <a:pt x="288" y="667"/>
                    </a:cubicBezTo>
                    <a:lnTo>
                      <a:pt x="288" y="666"/>
                    </a:lnTo>
                    <a:lnTo>
                      <a:pt x="289" y="450"/>
                    </a:lnTo>
                    <a:lnTo>
                      <a:pt x="431" y="450"/>
                    </a:lnTo>
                    <a:close/>
                  </a:path>
                </a:pathLst>
              </a:custGeom>
              <a:solidFill>
                <a:srgbClr val="12C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0ADA4015-8FD0-42F7-98B3-C3FECF4D1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493"/>
                <a:ext cx="804" cy="600"/>
              </a:xfrm>
              <a:custGeom>
                <a:avLst/>
                <a:gdLst>
                  <a:gd name="T0" fmla="*/ 575 w 575"/>
                  <a:gd name="T1" fmla="*/ 204 h 431"/>
                  <a:gd name="T2" fmla="*/ 575 w 575"/>
                  <a:gd name="T3" fmla="*/ 204 h 431"/>
                  <a:gd name="T4" fmla="*/ 575 w 575"/>
                  <a:gd name="T5" fmla="*/ 24 h 431"/>
                  <a:gd name="T6" fmla="*/ 431 w 575"/>
                  <a:gd name="T7" fmla="*/ 0 h 431"/>
                  <a:gd name="T8" fmla="*/ 0 w 575"/>
                  <a:gd name="T9" fmla="*/ 431 h 431"/>
                  <a:gd name="T10" fmla="*/ 575 w 575"/>
                  <a:gd name="T11" fmla="*/ 431 h 431"/>
                  <a:gd name="T12" fmla="*/ 378 w 575"/>
                  <a:gd name="T13" fmla="*/ 349 h 431"/>
                  <a:gd name="T14" fmla="*/ 286 w 575"/>
                  <a:gd name="T15" fmla="*/ 215 h 431"/>
                  <a:gd name="T16" fmla="*/ 431 w 575"/>
                  <a:gd name="T17" fmla="*/ 71 h 431"/>
                  <a:gd name="T18" fmla="*/ 575 w 575"/>
                  <a:gd name="T19" fmla="*/ 215 h 431"/>
                  <a:gd name="T20" fmla="*/ 575 w 575"/>
                  <a:gd name="T21" fmla="*/ 204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431">
                    <a:moveTo>
                      <a:pt x="575" y="204"/>
                    </a:moveTo>
                    <a:lnTo>
                      <a:pt x="575" y="204"/>
                    </a:lnTo>
                    <a:lnTo>
                      <a:pt x="575" y="24"/>
                    </a:lnTo>
                    <a:cubicBezTo>
                      <a:pt x="529" y="9"/>
                      <a:pt x="480" y="0"/>
                      <a:pt x="431" y="0"/>
                    </a:cubicBezTo>
                    <a:cubicBezTo>
                      <a:pt x="193" y="0"/>
                      <a:pt x="0" y="193"/>
                      <a:pt x="0" y="431"/>
                    </a:cubicBezTo>
                    <a:lnTo>
                      <a:pt x="575" y="431"/>
                    </a:lnTo>
                    <a:lnTo>
                      <a:pt x="378" y="349"/>
                    </a:lnTo>
                    <a:cubicBezTo>
                      <a:pt x="323" y="328"/>
                      <a:pt x="286" y="274"/>
                      <a:pt x="286" y="215"/>
                    </a:cubicBezTo>
                    <a:cubicBezTo>
                      <a:pt x="286" y="136"/>
                      <a:pt x="351" y="71"/>
                      <a:pt x="431" y="71"/>
                    </a:cubicBezTo>
                    <a:cubicBezTo>
                      <a:pt x="510" y="71"/>
                      <a:pt x="575" y="135"/>
                      <a:pt x="575" y="215"/>
                    </a:cubicBezTo>
                    <a:lnTo>
                      <a:pt x="575" y="204"/>
                    </a:lnTo>
                    <a:close/>
                  </a:path>
                </a:pathLst>
              </a:custGeom>
              <a:solidFill>
                <a:srgbClr val="12C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B5F13C15-9459-F938-39C2-B5C7F3FC3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1493"/>
                <a:ext cx="29" cy="1298"/>
              </a:xfrm>
              <a:custGeom>
                <a:avLst/>
                <a:gdLst>
                  <a:gd name="T0" fmla="*/ 0 h 876"/>
                  <a:gd name="T1" fmla="*/ 0 h 876"/>
                  <a:gd name="T2" fmla="*/ 876 h 87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76">
                    <a:moveTo>
                      <a:pt x="0" y="0"/>
                    </a:moveTo>
                    <a:lnTo>
                      <a:pt x="0" y="0"/>
                    </a:lnTo>
                    <a:lnTo>
                      <a:pt x="0" y="876"/>
                    </a:lnTo>
                  </a:path>
                </a:pathLst>
              </a:custGeom>
              <a:noFill/>
              <a:ln w="23813" cap="flat">
                <a:solidFill>
                  <a:srgbClr val="12D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4EF84EEF-CCAB-4B94-8846-4287BEF138C9}"/>
              </a:ext>
            </a:extLst>
          </p:cNvPr>
          <p:cNvSpPr/>
          <p:nvPr/>
        </p:nvSpPr>
        <p:spPr>
          <a:xfrm>
            <a:off x="4470875" y="2321960"/>
            <a:ext cx="3250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12CD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OBRIGADA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rgbClr val="12CD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3">
            <a:extLst>
              <a:ext uri="{FF2B5EF4-FFF2-40B4-BE49-F238E27FC236}">
                <a16:creationId xmlns:a16="http://schemas.microsoft.com/office/drawing/2014/main" id="{6D87306B-8A2F-AD03-122C-856128F4936E}"/>
              </a:ext>
            </a:extLst>
          </p:cNvPr>
          <p:cNvSpPr txBox="1">
            <a:spLocks/>
          </p:cNvSpPr>
          <p:nvPr/>
        </p:nvSpPr>
        <p:spPr>
          <a:xfrm>
            <a:off x="1837619" y="486566"/>
            <a:ext cx="8910484" cy="4988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3700"/>
              </a:lnSpc>
              <a:spcBef>
                <a:spcPts val="540"/>
              </a:spcBef>
            </a:pPr>
            <a:r>
              <a:rPr lang="pt-BR" sz="2800" dirty="0">
                <a:solidFill>
                  <a:srgbClr val="12CD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Analise Descritiva</a:t>
            </a:r>
            <a:endParaRPr lang="pt-BR" sz="2800" b="1" dirty="0">
              <a:solidFill>
                <a:srgbClr val="12CD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Gráfico, Gráfico de bolhas&#10;&#10;Descrição gerada automaticamente">
            <a:extLst>
              <a:ext uri="{FF2B5EF4-FFF2-40B4-BE49-F238E27FC236}">
                <a16:creationId xmlns:a16="http://schemas.microsoft.com/office/drawing/2014/main" id="{5C2814F5-9B19-8DB0-A5D4-EEF3957B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40" y="1596256"/>
            <a:ext cx="7294485" cy="5071947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F043B111-DFCC-8701-1BFB-507A8AE4E4D5}"/>
              </a:ext>
            </a:extLst>
          </p:cNvPr>
          <p:cNvSpPr/>
          <p:nvPr/>
        </p:nvSpPr>
        <p:spPr>
          <a:xfrm>
            <a:off x="3968318" y="3952543"/>
            <a:ext cx="292964" cy="663846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19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70971FE9-9FFA-480B-BCC5-95CB4C6C8E8F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E5B1974-6F03-40B0-BACD-6EAB4DBBC293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0A80EB4-48E4-44A7-8F7D-38EB1C27CFCF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9F8EC31-57FA-4EFF-A1E6-228C1DE0AF74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AC9C410-5D2D-4231-9D63-EBCEDCDB54CE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30A4BE3B-DFC8-ED7C-06B5-6C165036A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05" y="985421"/>
            <a:ext cx="6104323" cy="534314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479D68-F86C-8A3A-80F5-03F424AB05E4}"/>
              </a:ext>
            </a:extLst>
          </p:cNvPr>
          <p:cNvSpPr txBox="1"/>
          <p:nvPr/>
        </p:nvSpPr>
        <p:spPr>
          <a:xfrm>
            <a:off x="925497" y="5010208"/>
            <a:ext cx="329139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/>
              <a:t>Não há variáveis que pareçam impactar umas </a:t>
            </a:r>
            <a:r>
              <a:rPr lang="pt-BR" dirty="0"/>
              <a:t>á</a:t>
            </a:r>
            <a:r>
              <a:rPr lang="pt-BR" sz="1800" dirty="0"/>
              <a:t>s outras de forma significativa a ponto de distorcer uma análise cruzada</a:t>
            </a:r>
          </a:p>
        </p:txBody>
      </p:sp>
    </p:spTree>
    <p:extLst>
      <p:ext uri="{BB962C8B-B14F-4D97-AF65-F5344CB8AC3E}">
        <p14:creationId xmlns:p14="http://schemas.microsoft.com/office/powerpoint/2010/main" val="32335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3">
            <a:extLst>
              <a:ext uri="{FF2B5EF4-FFF2-40B4-BE49-F238E27FC236}">
                <a16:creationId xmlns:a16="http://schemas.microsoft.com/office/drawing/2014/main" id="{4CA38337-41DC-4788-B0DB-0DC402632454}"/>
              </a:ext>
            </a:extLst>
          </p:cNvPr>
          <p:cNvSpPr txBox="1">
            <a:spLocks/>
          </p:cNvSpPr>
          <p:nvPr/>
        </p:nvSpPr>
        <p:spPr>
          <a:xfrm>
            <a:off x="237650" y="153840"/>
            <a:ext cx="10790784" cy="9627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lang="pt-BR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Eixo avaliação dos canais internos</a:t>
            </a:r>
            <a:b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Avaliação da escala de </a:t>
            </a:r>
            <a:r>
              <a:rPr lang="pt-BR" sz="24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prioridade</a:t>
            </a:r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 canais quanto a eficácia na informação</a:t>
            </a:r>
            <a:endParaRPr lang="pt-BR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3593D-4BAA-4C15-9E8C-C56180C6B41A}"/>
              </a:ext>
            </a:extLst>
          </p:cNvPr>
          <p:cNvSpPr/>
          <p:nvPr/>
        </p:nvSpPr>
        <p:spPr>
          <a:xfrm>
            <a:off x="-1207364" y="3348861"/>
            <a:ext cx="523782" cy="461639"/>
          </a:xfrm>
          <a:prstGeom prst="rect">
            <a:avLst/>
          </a:prstGeom>
          <a:solidFill>
            <a:srgbClr val="12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BBFCC2A-61EF-46F9-AEB9-E89EC5ED0586}"/>
              </a:ext>
            </a:extLst>
          </p:cNvPr>
          <p:cNvSpPr/>
          <p:nvPr/>
        </p:nvSpPr>
        <p:spPr>
          <a:xfrm>
            <a:off x="-1207364" y="2758001"/>
            <a:ext cx="523782" cy="461639"/>
          </a:xfrm>
          <a:prstGeom prst="rect">
            <a:avLst/>
          </a:prstGeom>
          <a:solidFill>
            <a:srgbClr val="12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F15405-BF20-403D-9D59-D46CA97496FC}"/>
              </a:ext>
            </a:extLst>
          </p:cNvPr>
          <p:cNvSpPr/>
          <p:nvPr/>
        </p:nvSpPr>
        <p:spPr>
          <a:xfrm>
            <a:off x="-1207364" y="2167141"/>
            <a:ext cx="523782" cy="461639"/>
          </a:xfrm>
          <a:prstGeom prst="rect">
            <a:avLst/>
          </a:prstGeom>
          <a:solidFill>
            <a:srgbClr val="FF8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D51A09A-01A6-4CF7-9F04-354E259B3FB7}"/>
              </a:ext>
            </a:extLst>
          </p:cNvPr>
          <p:cNvSpPr/>
          <p:nvPr/>
        </p:nvSpPr>
        <p:spPr>
          <a:xfrm>
            <a:off x="-1207364" y="1576281"/>
            <a:ext cx="523782" cy="461639"/>
          </a:xfrm>
          <a:prstGeom prst="rect">
            <a:avLst/>
          </a:prstGeom>
          <a:solidFill>
            <a:srgbClr val="FF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4E4A970-8508-49C0-B12E-B791F3840F85}"/>
              </a:ext>
            </a:extLst>
          </p:cNvPr>
          <p:cNvSpPr/>
          <p:nvPr/>
        </p:nvSpPr>
        <p:spPr>
          <a:xfrm>
            <a:off x="-1207364" y="985421"/>
            <a:ext cx="523782" cy="461639"/>
          </a:xfrm>
          <a:prstGeom prst="rect">
            <a:avLst/>
          </a:prstGeom>
          <a:solidFill>
            <a:srgbClr val="F7A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AFDE6-CE02-AB79-9A49-0B9C0E37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034" y="1866290"/>
            <a:ext cx="9740851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Pergunta realizada: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“Em ordem de prioridade de 1 a 7, onde 1 é menos eficaz e 7 é mais eficaz, quais ferramentas você considera mais eficazes para se manter informado?</a:t>
            </a:r>
            <a:r>
              <a:rPr lang="pt-BR" alt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</a:p>
        </p:txBody>
      </p:sp>
      <p:pic>
        <p:nvPicPr>
          <p:cNvPr id="111" name="Imagem 110">
            <a:extLst>
              <a:ext uri="{FF2B5EF4-FFF2-40B4-BE49-F238E27FC236}">
                <a16:creationId xmlns:a16="http://schemas.microsoft.com/office/drawing/2014/main" id="{577B5C4C-7555-BE73-672B-2B11BDC9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71" y="2917799"/>
            <a:ext cx="9477375" cy="26860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123717-206D-6254-678D-665089FAAEC2}"/>
              </a:ext>
            </a:extLst>
          </p:cNvPr>
          <p:cNvSpPr/>
          <p:nvPr/>
        </p:nvSpPr>
        <p:spPr>
          <a:xfrm>
            <a:off x="1516034" y="3728621"/>
            <a:ext cx="9740851" cy="532661"/>
          </a:xfrm>
          <a:prstGeom prst="rect">
            <a:avLst/>
          </a:prstGeom>
          <a:noFill/>
          <a:ln w="19050">
            <a:solidFill>
              <a:srgbClr val="FF87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3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2D8A341-BE40-5FC3-0094-A14E0DDF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1832" t="-2949" r="-4066" b="34800"/>
          <a:stretch/>
        </p:blipFill>
        <p:spPr>
          <a:xfrm rot="10800000">
            <a:off x="10587789" y="-1"/>
            <a:ext cx="1604210" cy="5498395"/>
          </a:xfrm>
          <a:prstGeom prst="rect">
            <a:avLst/>
          </a:prstGeom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1F0DC450-828D-3F14-6CE8-F69500DC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69" y="1624995"/>
            <a:ext cx="4046387" cy="43692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1D0D00-B4D3-DF60-43E5-C3E143FE9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38" y="2114504"/>
            <a:ext cx="2867025" cy="2238375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C7B53FF-1DD8-D627-F4F6-AC78F245D6A0}"/>
              </a:ext>
            </a:extLst>
          </p:cNvPr>
          <p:cNvSpPr/>
          <p:nvPr/>
        </p:nvSpPr>
        <p:spPr>
          <a:xfrm>
            <a:off x="2372891" y="2219417"/>
            <a:ext cx="266330" cy="2133462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966635-7B24-F4AF-CEE3-1A3B6273751A}"/>
              </a:ext>
            </a:extLst>
          </p:cNvPr>
          <p:cNvSpPr txBox="1"/>
          <p:nvPr/>
        </p:nvSpPr>
        <p:spPr>
          <a:xfrm>
            <a:off x="1059452" y="2962982"/>
            <a:ext cx="131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Sentido da prioridade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7C6F05FB-98E8-1ABD-C3BC-617F9B0BBE96}"/>
              </a:ext>
            </a:extLst>
          </p:cNvPr>
          <p:cNvSpPr/>
          <p:nvPr/>
        </p:nvSpPr>
        <p:spPr>
          <a:xfrm rot="16200000">
            <a:off x="8094749" y="5060666"/>
            <a:ext cx="266330" cy="2133462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0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2782</Words>
  <Application>Microsoft Office PowerPoint</Application>
  <PresentationFormat>Widescreen</PresentationFormat>
  <Paragraphs>312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51</vt:i4>
      </vt:variant>
    </vt:vector>
  </HeadingPairs>
  <TitlesOfParts>
    <vt:vector size="61" baseType="lpstr">
      <vt:lpstr>Aptos</vt:lpstr>
      <vt:lpstr>Arial</vt:lpstr>
      <vt:lpstr>Calibri</vt:lpstr>
      <vt:lpstr>Calibri (Corpo)</vt:lpstr>
      <vt:lpstr>Courier New</vt:lpstr>
      <vt:lpstr>Montserrat</vt:lpstr>
      <vt:lpstr>Symbol</vt:lpstr>
      <vt:lpstr>Tahoma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Gustavo Augusto Fernandes Westin</cp:lastModifiedBy>
  <cp:revision>466</cp:revision>
  <dcterms:created xsi:type="dcterms:W3CDTF">2022-01-17T03:18:25Z</dcterms:created>
  <dcterms:modified xsi:type="dcterms:W3CDTF">2024-02-06T17:13:09Z</dcterms:modified>
</cp:coreProperties>
</file>